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CDF4FB"/>
    <a:srgbClr val="F0F0F0"/>
    <a:srgbClr val="D3F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9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5CD5-941C-46E8-8476-64220AA525EB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C26D-E58D-4177-88B0-5A586B9A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5964"/>
          </a:xfrm>
        </p:spPr>
        <p:txBody>
          <a:bodyPr/>
          <a:lstStyle/>
          <a:p>
            <a:r>
              <a:rPr lang="en-US" dirty="0" smtClean="0"/>
              <a:t>INTERACTIVE VIDEO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Presented By</a:t>
            </a:r>
          </a:p>
          <a:p>
            <a:r>
              <a:rPr lang="en-US" sz="4000" dirty="0" err="1" smtClean="0"/>
              <a:t>Shradha</a:t>
            </a:r>
            <a:r>
              <a:rPr lang="en-US" sz="4000" dirty="0" smtClean="0"/>
              <a:t> Matte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58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4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9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992" tmFilter="0, 0; 0.125,0.2665; 0.25,0.4; 0.375,0.465; 0.5,0.5;  0.625,0.535; 0.75,0.6; 0.875,0.7335; 1,1">
                                          <p:stCondLst>
                                            <p:cond delay="19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96" tmFilter="0, 0; 0.125,0.2665; 0.25,0.4; 0.375,0.465; 0.5,0.5;  0.625,0.535; 0.75,0.6; 0.875,0.7335; 1,1">
                                          <p:stCondLst>
                                            <p:cond delay="397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92" tmFilter="0, 0; 0.125,0.2665; 0.25,0.4; 0.375,0.465; 0.5,0.5;  0.625,0.535; 0.75,0.6; 0.875,0.7335; 1,1">
                                          <p:stCondLst>
                                            <p:cond delay="4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8">
                                          <p:stCondLst>
                                            <p:cond delay="19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98" decel="50000">
                                          <p:stCondLst>
                                            <p:cond delay="20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8">
                                          <p:stCondLst>
                                            <p:cond delay="39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98" decel="50000">
                                          <p:stCondLst>
                                            <p:cond delay="4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8">
                                          <p:stCondLst>
                                            <p:cond delay="49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98" decel="50000">
                                          <p:stCondLst>
                                            <p:cond delay="5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8">
                                          <p:stCondLst>
                                            <p:cond delay="54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98" decel="50000">
                                          <p:stCondLst>
                                            <p:cond delay="5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6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6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1" y="224438"/>
            <a:ext cx="11638169" cy="6823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18068" r="75070" b="56026"/>
          <a:stretch/>
        </p:blipFill>
        <p:spPr>
          <a:xfrm>
            <a:off x="6520138" y="2441986"/>
            <a:ext cx="2418918" cy="888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18068" r="75070" b="56026"/>
          <a:stretch/>
        </p:blipFill>
        <p:spPr>
          <a:xfrm rot="16200000">
            <a:off x="9207552" y="3861911"/>
            <a:ext cx="1418182" cy="90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t="18068" r="75070" b="56026"/>
          <a:stretch/>
        </p:blipFill>
        <p:spPr>
          <a:xfrm>
            <a:off x="3520959" y="3140661"/>
            <a:ext cx="2418918" cy="8544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368336" y="3178750"/>
            <a:ext cx="466825" cy="1394940"/>
            <a:chOff x="10741794" y="2184935"/>
            <a:chExt cx="466825" cy="139494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741794" y="2184935"/>
              <a:ext cx="9625" cy="937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0894194" y="2337335"/>
              <a:ext cx="9625" cy="937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046594" y="2489735"/>
              <a:ext cx="9625" cy="937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198994" y="2642135"/>
              <a:ext cx="9625" cy="937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12601537">
            <a:off x="9563188" y="3837576"/>
            <a:ext cx="659332" cy="765387"/>
            <a:chOff x="10882161" y="2085476"/>
            <a:chExt cx="659332" cy="765387"/>
          </a:xfrm>
        </p:grpSpPr>
        <p:cxnSp>
          <p:nvCxnSpPr>
            <p:cNvPr id="38" name="Curved Connector 37"/>
            <p:cNvCxnSpPr/>
            <p:nvPr/>
          </p:nvCxnSpPr>
          <p:spPr>
            <a:xfrm rot="16200000" flipH="1">
              <a:off x="10781096" y="2403288"/>
              <a:ext cx="548640" cy="34651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 rot="16200000" flipH="1">
              <a:off x="10989644" y="2265146"/>
              <a:ext cx="548640" cy="34651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 rot="16200000" flipH="1">
              <a:off x="10885369" y="2334217"/>
              <a:ext cx="548640" cy="34651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/>
            <p:nvPr/>
          </p:nvCxnSpPr>
          <p:spPr>
            <a:xfrm rot="16200000" flipH="1">
              <a:off x="11093918" y="2186541"/>
              <a:ext cx="548640" cy="34651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70" y="1300195"/>
            <a:ext cx="1284890" cy="1166648"/>
          </a:xfrm>
          <a:prstGeom prst="rect">
            <a:avLst/>
          </a:prstGeom>
        </p:spPr>
      </p:pic>
      <p:sp>
        <p:nvSpPr>
          <p:cNvPr id="46" name="Cloud 45"/>
          <p:cNvSpPr/>
          <p:nvPr/>
        </p:nvSpPr>
        <p:spPr>
          <a:xfrm>
            <a:off x="10244933" y="2258660"/>
            <a:ext cx="2003267" cy="972151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F4F4F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8240947" y="4212699"/>
            <a:ext cx="202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Evaporation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534802" y="3536660"/>
            <a:ext cx="87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Rain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45731" y="6211669"/>
            <a:ext cx="202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River</a:t>
            </a:r>
            <a:endParaRPr lang="en-US" sz="3600" b="1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7026442" y="2618072"/>
            <a:ext cx="1414624" cy="433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60682" y="1960137"/>
            <a:ext cx="247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condensation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99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2662 L -0.83959 -0.0956 " pathEditMode="relative" rAng="0" ptsTypes="AA">
                                      <p:cBhvr>
                                        <p:cTn id="16" dur="1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57" y="-3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6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6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6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6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/>
      <p:bldP spid="13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INTERACTIVE VIDEO PPT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VIDEO PPT</dc:title>
  <dc:creator>Panghate, Atish (Cognizant)</dc:creator>
  <cp:lastModifiedBy>Panghate, Atish (Cognizant)</cp:lastModifiedBy>
  <cp:revision>11</cp:revision>
  <dcterms:created xsi:type="dcterms:W3CDTF">2020-08-09T10:32:44Z</dcterms:created>
  <dcterms:modified xsi:type="dcterms:W3CDTF">2020-08-09T12:13:57Z</dcterms:modified>
</cp:coreProperties>
</file>