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6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32251"/>
              </p:ext>
            </p:extLst>
          </p:nvPr>
        </p:nvGraphicFramePr>
        <p:xfrm>
          <a:off x="971600" y="548680"/>
          <a:ext cx="7296472" cy="633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800200"/>
                <a:gridCol w="3240106"/>
                <a:gridCol w="1824118"/>
              </a:tblGrid>
              <a:tr h="56389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체크항목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구현여부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비고</a:t>
                      </a:r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초기화면 구성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구현완료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챗봇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구현완료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퀵메뉴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구현완료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출발 및 도착지 선택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나가기 구현완료</a:t>
                      </a:r>
                      <a:r>
                        <a:rPr lang="en-US" altLang="ko-KR" smtClean="0"/>
                        <a:t>, srt,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코레일 </a:t>
                      </a:r>
                      <a:r>
                        <a:rPr lang="en-US" altLang="ko-KR" baseline="0" smtClean="0"/>
                        <a:t>press</a:t>
                      </a:r>
                      <a:r>
                        <a:rPr lang="ko-KR" altLang="en-US" baseline="0" smtClean="0"/>
                        <a:t>상태에서만 구현 완료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그외 구현 </a:t>
                      </a:r>
                      <a:r>
                        <a:rPr lang="ko-KR" altLang="en-US" baseline="0" smtClean="0"/>
                        <a:t>덜됨</a:t>
                      </a:r>
                      <a:endParaRPr lang="en-US" altLang="ko-KR" baseline="0" smtClean="0"/>
                    </a:p>
                    <a:p>
                      <a:pPr latinLnBrk="1"/>
                      <a:r>
                        <a:rPr lang="ko-KR" altLang="en-US" baseline="0" smtClean="0"/>
                        <a:t>클릭하면 출발지역만 변경됨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출발일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뷰 구현 완료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인원 설정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구현완료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62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7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</a:t>
                      </a:r>
                      <a:r>
                        <a:rPr lang="ko-KR" altLang="en-US" sz="1200" smtClean="0"/>
                        <a:t>개 탭화면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구현완료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배성규</cp:lastModifiedBy>
  <cp:revision>3</cp:revision>
  <dcterms:created xsi:type="dcterms:W3CDTF">2006-10-05T04:04:58Z</dcterms:created>
  <dcterms:modified xsi:type="dcterms:W3CDTF">2021-12-13T13:42:13Z</dcterms:modified>
</cp:coreProperties>
</file>