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8" r:id="rId11"/>
    <p:sldId id="276" r:id="rId12"/>
    <p:sldId id="279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BB49-590F-4C8F-A324-C4041606B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32592-197D-4BDB-A4B0-93016DE01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E1638-8700-4763-B6EE-5A8C4E60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00DF1-8054-467A-8AA6-2D98DF0A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97E29-1C5E-4C53-8F13-6253F30C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5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2CD87-D19A-4260-A4CA-CC5C9C7F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A8B8DB-D5F8-40AF-A4CC-7442B45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E166E-2701-447D-8E5C-1F05245A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FE30F-7516-41BA-BDFC-D57C0CBD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41FD1-1F5A-4910-8289-215223F2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D1DF9E-B85D-4B7E-9810-9B843D022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BE10A-01ED-46E8-A043-0498F561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3310F-35DE-4166-8D88-EA2A77C8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033F6-1302-4678-96F1-A095ADB5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96AA1-B27F-49FE-A039-174F9F2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43BF9-C0A4-4AE9-8150-6163CCD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83473-477C-4076-ADEA-D808B12A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5F3A4-A4B6-44FE-97EA-D849BD00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47728-B094-4383-BC01-F1219781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8C061-4796-4CD4-B6F7-24B50779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52606-4760-4138-8227-151E5FAA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70415-8799-437E-B0A3-A0EDB92C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81781-6593-470F-97E8-2E07EA1C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FCB1E-EE68-40D2-BB90-0A3F1F69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4E2E4-07ED-48F4-9292-AF7CA5E6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CDD79-15FC-42C9-88BE-33FB5D5D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E2B14-80C3-40EB-B5CC-EBD9286AF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9CBDB-BA7B-4484-80B3-CBA0331BB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6FB39-E67D-46ED-9440-35465EF3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C7B50-7FD7-4846-B253-FD6EE1E4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919FF-49DA-4AAA-A30F-64239DD0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3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331F1-2581-4B22-A92E-C6C376DF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A3380-BD7D-4341-9431-348FDD52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FF700-EDFB-4281-A9B1-8DF79632E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CFCD1-2286-4C67-BA96-E53613A4E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27EC7C-8454-4D7A-8F6A-D2FD4AE4A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784CFC-65F6-4B9E-A313-AFC34AF3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600CE7-7616-4F39-A7C3-66936DDC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E3E8CE-2C9A-458A-B741-5D50DDB8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27C3-9184-4A8B-B6E3-32E545C7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C85207-F50F-4FA5-AF02-26836591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77AE3C-19C8-47E5-AFE7-724AC476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E65FC-10C5-4836-9AD0-552B69D9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40C6BC-3EF3-44FF-A9BC-355E3C22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9FC416-AF5B-4489-8A19-65B92734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F3C9-DCFD-4D71-B3B4-E39E9838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B0CE9-D1FA-4E81-9E90-4625CE48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5B4FB-0B65-482C-B20C-24415000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C985B-DB0B-4E2E-B870-96909E36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09AF5-CEF2-4789-A1E0-37DC88C3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9F92D-1BD0-4348-9CF2-63094EF1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05326-6A9A-4671-B168-980AEF44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7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987B8-C91E-4779-844F-FC2305AC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210055-CBD8-400D-8040-A2D0DE77E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1D558-7553-4B51-B889-D2CA4777B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56EC1-72CA-4B5F-94AC-9C31507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79E72-8E87-420E-933A-4BBEB0B8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00095-1360-47F0-BEE9-CEB4B7F4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0F626C-AB40-4847-A548-B9B41950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08FA7-C70D-4C0C-92D9-52C75350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9D53E-328F-4FC6-B79A-E0F11D39F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110C-A40F-452E-B449-6AE40B9296E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38CAD-7DCD-42EB-AD2F-CBB541ED9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4ADD7-210B-42E8-89FD-4926A434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1344-51F3-4602-A633-A59FBF12D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1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9F55-BD83-431D-A4BA-5815C8E3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B33E9-6CAB-4CE5-BFF6-DAAD26C6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65054-1494-41DA-803D-AEDA3D7B5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22"/>
          <a:stretch/>
        </p:blipFill>
        <p:spPr>
          <a:xfrm>
            <a:off x="0" y="0"/>
            <a:ext cx="12192000" cy="68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98FB8D-E6F8-4528-A16C-781DB01ED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00"/>
          <a:stretch/>
        </p:blipFill>
        <p:spPr>
          <a:xfrm>
            <a:off x="0" y="0"/>
            <a:ext cx="12192000" cy="6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9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21F00B-CE3D-4295-92F6-CF886690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00"/>
          <a:stretch/>
        </p:blipFill>
        <p:spPr>
          <a:xfrm>
            <a:off x="0" y="0"/>
            <a:ext cx="12192000" cy="6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6A0F50-EEF9-45B0-AA89-F2C7AA7DE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00"/>
          <a:stretch/>
        </p:blipFill>
        <p:spPr>
          <a:xfrm>
            <a:off x="0" y="0"/>
            <a:ext cx="12192000" cy="6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9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FBD372-4357-4C3A-B844-6FE9F0FDE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15"/>
          <a:stretch/>
        </p:blipFill>
        <p:spPr>
          <a:xfrm>
            <a:off x="0" y="0"/>
            <a:ext cx="12192000" cy="68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F45659-E04C-4B25-A9C4-C9E3DE290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00"/>
          <a:stretch/>
        </p:blipFill>
        <p:spPr>
          <a:xfrm>
            <a:off x="0" y="0"/>
            <a:ext cx="12192000" cy="6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2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D093B4-D4FA-4E33-8106-1FECF8359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00"/>
          <a:stretch/>
        </p:blipFill>
        <p:spPr>
          <a:xfrm>
            <a:off x="0" y="0"/>
            <a:ext cx="12192000" cy="6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596461-C9A0-485F-8E1E-69A67591F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15"/>
          <a:stretch/>
        </p:blipFill>
        <p:spPr>
          <a:xfrm>
            <a:off x="0" y="0"/>
            <a:ext cx="12192000" cy="68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8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A16E93-854F-4943-A0B0-73CB19670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15"/>
          <a:stretch/>
        </p:blipFill>
        <p:spPr>
          <a:xfrm>
            <a:off x="0" y="0"/>
            <a:ext cx="12192000" cy="68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6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BA4BE2-79F0-427C-9F02-9CDAF4D9D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15"/>
          <a:stretch/>
        </p:blipFill>
        <p:spPr>
          <a:xfrm>
            <a:off x="0" y="0"/>
            <a:ext cx="12192000" cy="68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638F49-D5DA-4E10-A50F-233B917E5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1615"/>
          <a:stretch/>
        </p:blipFill>
        <p:spPr>
          <a:xfrm>
            <a:off x="0" y="0"/>
            <a:ext cx="12192000" cy="68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3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8EE4BC-947E-43D0-8E19-E0E65F4B8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00"/>
          <a:stretch/>
        </p:blipFill>
        <p:spPr>
          <a:xfrm>
            <a:off x="0" y="0"/>
            <a:ext cx="12192000" cy="6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E06336-F68A-4E3A-9A53-812D6B68E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00"/>
          <a:stretch/>
        </p:blipFill>
        <p:spPr>
          <a:xfrm>
            <a:off x="0" y="0"/>
            <a:ext cx="12192000" cy="6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3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Suk</dc:creator>
  <cp:lastModifiedBy>Song Suk</cp:lastModifiedBy>
  <cp:revision>2</cp:revision>
  <dcterms:created xsi:type="dcterms:W3CDTF">2021-05-30T09:51:39Z</dcterms:created>
  <dcterms:modified xsi:type="dcterms:W3CDTF">2021-05-30T09:58:31Z</dcterms:modified>
</cp:coreProperties>
</file>