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756D-4000-C69F-2176-357892D1D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B6139F-65AA-5C20-A64B-73F407845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25EF1-983C-CA1A-3617-D1472F11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77B3-29E2-4BA4-ABAF-D321B466A5BE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B4016-2AB8-2C24-4646-FB8FC28E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54C9B-A58F-5A47-41DF-5D1F572D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69F-5392-49C9-AD00-4A665052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AC42-EDE5-399F-3A65-3B952CFF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987C0-2E84-EC0E-7873-AB10975F8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57E11-BDAB-031C-BFE8-FC074ED7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77B3-29E2-4BA4-ABAF-D321B466A5BE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C38ED-5781-6BD8-09E4-E32A7163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6A216-6184-20FB-4764-9D045A13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69F-5392-49C9-AD00-4A665052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4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E195C2-7AC0-D84F-F8FB-5AD46F707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73A359-937D-32E2-681F-A60ED72F5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B4A31-1501-7F7E-1A2F-626F311A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77B3-29E2-4BA4-ABAF-D321B466A5BE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EF338-5F26-58ED-6A9A-46587D7A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F3E66-5DEE-66B5-E2B4-68387B8B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69F-5392-49C9-AD00-4A665052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8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6771A-DACB-F6F0-1BEF-3B75C73A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13CF6-DA09-D743-9F99-2F60CF82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D2A15-27A7-A47D-C450-A2400C5F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77B3-29E2-4BA4-ABAF-D321B466A5BE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3D239-8A8F-42ED-D5CC-B984A733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FAB24-399C-1B56-1534-1E095191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69F-5392-49C9-AD00-4A665052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4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EED76-4A80-FE9B-1F36-6A859488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6063E-6AB1-9BDD-135B-CBECC7FD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F573D-1126-F441-6694-57E2FCBC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77B3-29E2-4BA4-ABAF-D321B466A5BE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64647-A967-1175-78DF-D8B9DF5D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C6166-03AF-8422-BF62-18B31CDF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69F-5392-49C9-AD00-4A665052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6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577F2-EB4C-A0D5-DE50-B902627E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B3766-79B6-124C-CD68-8EF483BB6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5EDDEA-967A-3BD6-4ECA-C4BC09D07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477556-4E24-4F49-07DC-169A0279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77B3-29E2-4BA4-ABAF-D321B466A5BE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99E02-6B2A-DE3B-0C3D-9F721F8F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258D0-F29E-967E-BD04-D816910C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69F-5392-49C9-AD00-4A665052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6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444A0-D841-C447-21FE-3992911E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9D10C-1807-462F-0437-C5F7F82DA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0F72BC-D576-E3B9-6048-C1B40813D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C88C79-3344-B9D7-B4BB-F4D8D2ACD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39836A-B4B2-544E-5FA4-0C686660C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336B0F-B64B-F8B1-811B-3768270F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77B3-29E2-4BA4-ABAF-D321B466A5BE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A9B308-6842-BDC8-9419-3EA77B8E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01F747-4E27-4BFC-86E5-AEC604CB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69F-5392-49C9-AD00-4A665052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65EBD-6CB8-7AD2-5E58-A595BDE4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17052E-0BFC-B7C2-28CA-C83CE047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77B3-29E2-4BA4-ABAF-D321B466A5BE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690B90-D96C-8E50-998F-09D3D10D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CBFC31-9F54-E573-D44F-7A481094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69F-5392-49C9-AD00-4A665052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7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ECE414-2740-864D-3BDA-2FACBA64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77B3-29E2-4BA4-ABAF-D321B466A5BE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3BF611-556C-0C05-DB45-E0351A36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D299B-3D00-BD06-46C5-EF3DF662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69F-5392-49C9-AD00-4A665052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8D79D-C565-4124-C2D0-80C60E8F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21F13-A62A-2890-4DE7-37E18AC5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9B35C9-928C-9A77-7F24-C3D9509AC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394E1-DC64-6971-15B0-B0435A09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77B3-29E2-4BA4-ABAF-D321B466A5BE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52257-A874-2FDA-3B8D-9409260B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1DBA98-9FBA-872D-5462-D85DDAD5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69F-5392-49C9-AD00-4A665052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8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6C728-599B-F6A5-2F80-5E36EDF7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19B02F-74B4-5DF9-AFB1-9D7030368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0D8E92-6604-1058-C478-F3ECFD088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F6F85-8828-B228-3356-637D35FD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77B3-29E2-4BA4-ABAF-D321B466A5BE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1F222-ADF0-F549-6710-17B7FC3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BD595-68B0-1DDC-1B0B-1F2EDA73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B69F-5392-49C9-AD00-4A665052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3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C9398B-2FFA-5FE7-2EB1-0B5BE35F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2C677-D846-EEAD-41F6-1481B53A0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F8CCC-F401-BC13-99A4-F01876ECB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77B3-29E2-4BA4-ABAF-D321B466A5BE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23D2D-16CC-8340-9530-8B401BA7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BC4A9-264C-9D38-8B2F-60963AEC0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8B69F-5392-49C9-AD00-4A6650524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5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gerganov/llama.cpp/blob/master/docs/build.md#cpu-buil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gml-org/llama.cpp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obabooga/text-generation-webui/issues/66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89CFD-303E-C4C9-FF6A-20052AA77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llama.cpp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87769A-35E1-BFDF-2C7D-808C93109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C2758-1E09-F830-A58A-48A8F37A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E1926-959F-457B-D500-3AC82661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https://github.com/ggerganov/llama.cpp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42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B64FB-BBC8-9488-03A1-DE097952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Building: SLES 15 SP4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B8FF3-46CF-B712-87C8-AA790AE7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Upgade</a:t>
            </a:r>
            <a:r>
              <a:rPr lang="en-US" altLang="zh-CN" dirty="0"/>
              <a:t> </a:t>
            </a:r>
            <a:r>
              <a:rPr lang="en-US" altLang="zh-CN" dirty="0" err="1"/>
              <a:t>gcc</a:t>
            </a:r>
            <a:r>
              <a:rPr lang="en-US" altLang="zh-CN" dirty="0"/>
              <a:t> to v10.5.0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603A9B-174E-B02A-6F17-792254519362}"/>
              </a:ext>
            </a:extLst>
          </p:cNvPr>
          <p:cNvSpPr txBox="1"/>
          <p:nvPr/>
        </p:nvSpPr>
        <p:spPr>
          <a:xfrm>
            <a:off x="1117600" y="2479040"/>
            <a:ext cx="10353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git clone https://gcc.gnu.org/git/gcc.git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cd </a:t>
            </a:r>
            <a:r>
              <a:rPr lang="en-US" altLang="zh-CN" dirty="0" err="1">
                <a:latin typeface="Consolas" panose="020B0609020204030204" pitchFamily="49" charset="0"/>
              </a:rPr>
              <a:t>gcc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./</a:t>
            </a:r>
            <a:r>
              <a:rPr lang="en-US" altLang="zh-CN" dirty="0" err="1">
                <a:latin typeface="Consolas" panose="020B0609020204030204" pitchFamily="49" charset="0"/>
              </a:rPr>
              <a:t>contrib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download_prerequisites</a:t>
            </a: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# download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gmp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mpfr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mpc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,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./configure --prefix /opt/</a:t>
            </a:r>
            <a:r>
              <a:rPr lang="en-US" altLang="zh-CN" dirty="0" err="1">
                <a:latin typeface="Consolas" panose="020B0609020204030204" pitchFamily="49" charset="0"/>
              </a:rPr>
              <a:t>gcc</a:t>
            </a:r>
            <a:r>
              <a:rPr lang="en-US" altLang="zh-CN" dirty="0">
                <a:latin typeface="Consolas" panose="020B0609020204030204" pitchFamily="49" charset="0"/>
              </a:rPr>
              <a:t>/10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make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sudo</a:t>
            </a:r>
            <a:r>
              <a:rPr lang="en-US" altLang="zh-CN" dirty="0">
                <a:latin typeface="Consolas" panose="020B0609020204030204" pitchFamily="49" charset="0"/>
              </a:rPr>
              <a:t> make install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export PATH=/opt/</a:t>
            </a:r>
            <a:r>
              <a:rPr lang="en-US" altLang="zh-CN" dirty="0" err="1">
                <a:latin typeface="Consolas" panose="020B0609020204030204" pitchFamily="49" charset="0"/>
              </a:rPr>
              <a:t>gcc</a:t>
            </a:r>
            <a:r>
              <a:rPr lang="en-US" altLang="zh-CN" dirty="0">
                <a:latin typeface="Consolas" panose="020B0609020204030204" pitchFamily="49" charset="0"/>
              </a:rPr>
              <a:t>/10/bin:$PATH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sudo</a:t>
            </a:r>
            <a:r>
              <a:rPr lang="en-US" altLang="zh-CN" dirty="0">
                <a:latin typeface="Consolas" panose="020B0609020204030204" pitchFamily="49" charset="0"/>
              </a:rPr>
              <a:t> ln -s /opt/</a:t>
            </a:r>
            <a:r>
              <a:rPr lang="en-US" altLang="zh-CN" dirty="0" err="1">
                <a:latin typeface="Consolas" panose="020B0609020204030204" pitchFamily="49" charset="0"/>
              </a:rPr>
              <a:t>gcc</a:t>
            </a:r>
            <a:r>
              <a:rPr lang="en-US" altLang="zh-CN" dirty="0">
                <a:latin typeface="Consolas" panose="020B0609020204030204" pitchFamily="49" charset="0"/>
              </a:rPr>
              <a:t>/10/bin/</a:t>
            </a:r>
            <a:r>
              <a:rPr lang="en-US" altLang="zh-CN" dirty="0" err="1">
                <a:latin typeface="Consolas" panose="020B0609020204030204" pitchFamily="49" charset="0"/>
              </a:rPr>
              <a:t>gcc</a:t>
            </a:r>
            <a:r>
              <a:rPr lang="en-US" altLang="zh-CN" dirty="0">
                <a:latin typeface="Consolas" panose="020B0609020204030204" pitchFamily="49" charset="0"/>
              </a:rPr>
              <a:t> /opt/</a:t>
            </a:r>
            <a:r>
              <a:rPr lang="en-US" altLang="zh-CN" dirty="0" err="1">
                <a:latin typeface="Consolas" panose="020B0609020204030204" pitchFamily="49" charset="0"/>
              </a:rPr>
              <a:t>gcc</a:t>
            </a:r>
            <a:r>
              <a:rPr lang="en-US" altLang="zh-CN" dirty="0">
                <a:latin typeface="Consolas" panose="020B0609020204030204" pitchFamily="49" charset="0"/>
              </a:rPr>
              <a:t>/10/bin/cc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# create symbol link “cc”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1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D5826-F66E-AA4C-8447-3917C1BBF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7EF51-8DA9-723F-470E-121C0D79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Building: SLES 15 SP4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CEE43-63EF-C0B3-C797-213F97A72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llama.cpp (CPU Build)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7F3F88-33B9-CCB8-4723-DB22CCF887A8}"/>
              </a:ext>
            </a:extLst>
          </p:cNvPr>
          <p:cNvSpPr txBox="1"/>
          <p:nvPr/>
        </p:nvSpPr>
        <p:spPr>
          <a:xfrm>
            <a:off x="1117600" y="2479040"/>
            <a:ext cx="10353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git clone https://github.com/ggerganov/llama.cpp.git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cd llama.cpp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cmake</a:t>
            </a:r>
            <a:r>
              <a:rPr lang="en-US" altLang="zh-CN" dirty="0">
                <a:latin typeface="Consolas" panose="020B0609020204030204" pitchFamily="49" charset="0"/>
              </a:rPr>
              <a:t> -B build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cmake</a:t>
            </a:r>
            <a:r>
              <a:rPr lang="en-US" altLang="zh-CN" dirty="0">
                <a:latin typeface="Consolas" panose="020B0609020204030204" pitchFamily="49" charset="0"/>
              </a:rPr>
              <a:t> --build </a:t>
            </a:r>
            <a:r>
              <a:rPr lang="en-US" altLang="zh-CN" dirty="0" err="1">
                <a:latin typeface="Consolas" panose="020B0609020204030204" pitchFamily="49" charset="0"/>
              </a:rPr>
              <a:t>build</a:t>
            </a:r>
            <a:r>
              <a:rPr lang="en-US" altLang="zh-CN" dirty="0">
                <a:latin typeface="Consolas" panose="020B0609020204030204" pitchFamily="49" charset="0"/>
              </a:rPr>
              <a:t> --config Release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sudo</a:t>
            </a:r>
            <a:r>
              <a:rPr lang="en-US" altLang="zh-CN" dirty="0">
                <a:latin typeface="Consolas" panose="020B0609020204030204" pitchFamily="49" charset="0"/>
              </a:rPr>
              <a:t> ln -s /opt/</a:t>
            </a:r>
            <a:r>
              <a:rPr lang="en-US" altLang="zh-CN" dirty="0" err="1">
                <a:latin typeface="Consolas" panose="020B0609020204030204" pitchFamily="49" charset="0"/>
              </a:rPr>
              <a:t>gcc</a:t>
            </a:r>
            <a:r>
              <a:rPr lang="en-US" altLang="zh-CN" dirty="0">
                <a:latin typeface="Consolas" panose="020B0609020204030204" pitchFamily="49" charset="0"/>
              </a:rPr>
              <a:t>/10/bin/</a:t>
            </a:r>
            <a:r>
              <a:rPr lang="en-US" altLang="zh-CN" dirty="0" err="1">
                <a:latin typeface="Consolas" panose="020B0609020204030204" pitchFamily="49" charset="0"/>
              </a:rPr>
              <a:t>gcc</a:t>
            </a:r>
            <a:r>
              <a:rPr lang="en-US" altLang="zh-CN" dirty="0">
                <a:latin typeface="Consolas" panose="020B0609020204030204" pitchFamily="49" charset="0"/>
              </a:rPr>
              <a:t> /opt/</a:t>
            </a:r>
            <a:r>
              <a:rPr lang="en-US" altLang="zh-CN" dirty="0" err="1">
                <a:latin typeface="Consolas" panose="020B0609020204030204" pitchFamily="49" charset="0"/>
              </a:rPr>
              <a:t>gcc</a:t>
            </a:r>
            <a:r>
              <a:rPr lang="en-US" altLang="zh-CN" dirty="0">
                <a:latin typeface="Consolas" panose="020B0609020204030204" pitchFamily="49" charset="0"/>
              </a:rPr>
              <a:t>/10/bin/cc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# create symbol link “cc”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8C90E0-3758-E655-0EBD-E22AC1791245}"/>
              </a:ext>
            </a:extLst>
          </p:cNvPr>
          <p:cNvSpPr txBox="1"/>
          <p:nvPr/>
        </p:nvSpPr>
        <p:spPr>
          <a:xfrm>
            <a:off x="1016000" y="4698552"/>
            <a:ext cx="9682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https://github.com/ggerganov/llama.cpp/blob/master/docs/build.md#cpu-build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01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4E4D4-5A4A-8920-7597-716CAA46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81D02-57BF-AD8A-255C-292B73F76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从这里下载新版本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hlinkClick r:id="rId2"/>
              </a:rPr>
              <a:t>https://github.com/ggml-org/llama.cpp/releases</a:t>
            </a:r>
            <a:endParaRPr lang="en-US" altLang="zh-CN" dirty="0"/>
          </a:p>
          <a:p>
            <a:r>
              <a:rPr lang="zh-CN" altLang="en-US" dirty="0"/>
              <a:t>加载 </a:t>
            </a:r>
            <a:r>
              <a:rPr lang="en-US" altLang="zh-CN" dirty="0" err="1"/>
              <a:t>DeepSeek</a:t>
            </a:r>
            <a:r>
              <a:rPr lang="zh-CN" altLang="en-US" dirty="0"/>
              <a:t>模型报错：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242A2E-88FB-D792-FBC8-EE4F12B43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01" y="3291794"/>
            <a:ext cx="9883997" cy="10668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BCFF19-58C6-2075-2650-CEE12D0CA030}"/>
              </a:ext>
            </a:extLst>
          </p:cNvPr>
          <p:cNvSpPr txBox="1"/>
          <p:nvPr/>
        </p:nvSpPr>
        <p:spPr>
          <a:xfrm>
            <a:off x="1066800" y="4358686"/>
            <a:ext cx="902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https://github.com/oobabooga/text-generation-webui/issues/6679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77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257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llama.cpp</vt:lpstr>
      <vt:lpstr>Links</vt:lpstr>
      <vt:lpstr>Building: SLES 15 SP4</vt:lpstr>
      <vt:lpstr>Building: SLES 15 SP4</vt:lpstr>
      <vt:lpstr>Windows 版本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Pangle Zhang</dc:creator>
  <cp:lastModifiedBy>Pangle Zhang</cp:lastModifiedBy>
  <cp:revision>4</cp:revision>
  <dcterms:created xsi:type="dcterms:W3CDTF">2025-01-16T01:40:51Z</dcterms:created>
  <dcterms:modified xsi:type="dcterms:W3CDTF">2025-02-18T05:31:43Z</dcterms:modified>
</cp:coreProperties>
</file>