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BC85-81E7-4A11-B805-82A5BF518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9979E-88DD-4AE1-8DDD-3CD638D11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73FC-7F7B-4E62-B220-E5A8D83E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35D0-9429-4220-AA8C-579E7201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4019-FA62-4E37-9035-64373F75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B349-D5CF-44B8-80A8-254F065B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C6A0F-8B4B-44FB-9319-8483E473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8C44-DD84-4D86-8F37-991A13C3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7D0D-014A-4384-BEBC-CB0C9414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4E40-B41E-483F-936D-E40626A3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6DD68-E33C-4718-AA7D-E5769264C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0788-CB9C-4208-A647-A97797E30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6EA5-6474-40DF-BB40-C65BE9D6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EA21-6D30-4C76-981B-762BD7CA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B8C7-D39E-4CD6-BBD5-82D9A4D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2874-87F6-40D0-B63F-AC24A435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B06A-5351-482D-B0C4-17FD42E3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E952-851A-4854-9BED-F39E491C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3017-D7E1-4075-B528-9C279EDE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74D3-0608-48DF-AA1F-E3DF74ED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36DE-808F-4F55-AC2B-63EA8E8D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1ABC-D5F8-4780-ADF9-D6BCA152F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1108-7604-4E36-A492-276D0E45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8847C-A13A-44CC-9CA2-148F3584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C7D2-F51C-488D-B756-F71E11F4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000C-B993-4605-A914-8A08391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81D5-A31C-40FF-A6D2-3C7ADA973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4E38-380F-41B8-88B3-EB9148F3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20625-7057-400D-85D6-D03D1C96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2DE5B-4BF4-45D5-80EF-2AB1D2CB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B39E9-6109-4DD4-B281-CFF484EC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FF5B-2C4E-4DD9-817E-5019B9BF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DCD1-6069-47C6-A1FB-D9775EAE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0F374-2F7A-4515-B2FF-0F6A2CDF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45C13-3148-4D34-B361-3B499BC1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25C98-1345-4AE9-8629-C1C98F32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6496A-F2AF-403F-AF75-ECAD4E79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E824-17FE-448C-BE3D-E65A10F1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A8B37-67D0-44C7-8793-D783EE89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1C9D-A71C-48A5-9512-2015FFD1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0C178-F8B2-46EF-860C-AFB0EA64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ECF7-FA39-46B4-9E95-EEF5917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CBDE-1A3C-4545-91FB-7BEA8D37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77CB7-E7FA-432B-AF25-8E2FB1BC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EE02B-7B32-4D4D-ADA3-8FF66F04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177FC-FFD6-4F9B-AAEE-67F1E84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5D65-1906-4124-ACCB-296FB9D1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AD4B-8184-47C7-BDAF-1E522DBB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FC83E-663C-4E81-B728-618BFC54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7E5-827E-4A8F-90D1-A18FDD94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BFA4-DF50-42CA-A327-E2CFAD62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317DC-0F7A-402F-B0DC-CA511FEE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EF4-D645-408E-B6D6-C1615D09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269CE-353F-4B8D-B403-1C88E36E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0370-2712-4A58-9AED-BB722656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C947-18A6-47A6-AAD6-78E6B8D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6B89-525E-46CF-BB10-27069993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A1B13-996E-48FA-90A5-F281E13B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5141-91E8-4D2B-8B8B-07456A5F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F82FD-FA93-439D-A272-1D5FD8E44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A38B-A890-42D1-A1FD-C16A17FE3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CE75-F04D-4E55-BFF9-326AE4030B0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F738-2596-433C-B380-5B4F1CEE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0E92-03A1-471A-839A-ECEAAB12D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1AE8-8CA6-4972-BBE3-1C718A47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847799-C392-45FB-A244-1B4D87D033BA}"/>
              </a:ext>
            </a:extLst>
          </p:cNvPr>
          <p:cNvSpPr/>
          <p:nvPr/>
        </p:nvSpPr>
        <p:spPr>
          <a:xfrm>
            <a:off x="1752039" y="1122363"/>
            <a:ext cx="2447926" cy="1085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ครูกวดวิชาและนักเรียนนักศึกษาสามารถลงเบียนเพื่อเป็นสมาชิกในระบบ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51A281-19B0-48DB-A9A8-73F9FFF3364A}"/>
              </a:ext>
            </a:extLst>
          </p:cNvPr>
          <p:cNvCxnSpPr/>
          <p:nvPr/>
        </p:nvCxnSpPr>
        <p:spPr>
          <a:xfrm>
            <a:off x="4392706" y="1674253"/>
            <a:ext cx="95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809FAB-0FDE-4664-9881-6E6C6DB173AE}"/>
              </a:ext>
            </a:extLst>
          </p:cNvPr>
          <p:cNvSpPr/>
          <p:nvPr/>
        </p:nvSpPr>
        <p:spPr>
          <a:xfrm>
            <a:off x="5544672" y="1131328"/>
            <a:ext cx="2138082" cy="1085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2.ครูกวดวิชาสามารถสร้างโพสประกาศให้แสดงในระบบได้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567E5E-A841-42AF-855D-8C9767C781BD}"/>
              </a:ext>
            </a:extLst>
          </p:cNvPr>
          <p:cNvCxnSpPr/>
          <p:nvPr/>
        </p:nvCxnSpPr>
        <p:spPr>
          <a:xfrm>
            <a:off x="6613711" y="2384612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FDF3C-6DB1-40DC-A536-8188F386731F}"/>
              </a:ext>
            </a:extLst>
          </p:cNvPr>
          <p:cNvSpPr/>
          <p:nvPr/>
        </p:nvSpPr>
        <p:spPr>
          <a:xfrm>
            <a:off x="5544676" y="3224399"/>
            <a:ext cx="2138078" cy="1085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3.นักเรียนนักศึกษาที่ต้องครูกวดวิชาสามารถค้นหาและดูรายละเอียดในระบบได้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486B6E-0A65-43FB-9FAC-E3B034BEDBA1}"/>
              </a:ext>
            </a:extLst>
          </p:cNvPr>
          <p:cNvCxnSpPr/>
          <p:nvPr/>
        </p:nvCxnSpPr>
        <p:spPr>
          <a:xfrm flipH="1">
            <a:off x="4455459" y="3917577"/>
            <a:ext cx="80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C7BB21-F5DA-4008-87E6-3C58A360ACE8}"/>
              </a:ext>
            </a:extLst>
          </p:cNvPr>
          <p:cNvSpPr/>
          <p:nvPr/>
        </p:nvSpPr>
        <p:spPr>
          <a:xfrm>
            <a:off x="1752039" y="3224399"/>
            <a:ext cx="2562225" cy="1085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4.เมื่อนักเรียนนักศึกษาเลือกครูวิชาที่ต้องการได้แล้วสามารถคลิกยืนยันเป็นบันทึกประวัติ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E38C6-956A-4431-95FC-5469E75FADC6}"/>
              </a:ext>
            </a:extLst>
          </p:cNvPr>
          <p:cNvSpPr/>
          <p:nvPr/>
        </p:nvSpPr>
        <p:spPr>
          <a:xfrm>
            <a:off x="1752039" y="5192712"/>
            <a:ext cx="2562225" cy="1085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5.นักเรียนนักศึกษาสามารถส่ง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feedback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ต่อครูกวดวิชาในระบบได้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C26EF8-837F-4C1C-8388-28EEC149FF08}"/>
              </a:ext>
            </a:extLst>
          </p:cNvPr>
          <p:cNvCxnSpPr>
            <a:cxnSpLocks/>
          </p:cNvCxnSpPr>
          <p:nvPr/>
        </p:nvCxnSpPr>
        <p:spPr>
          <a:xfrm>
            <a:off x="2976002" y="4530631"/>
            <a:ext cx="0" cy="5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00593-DEE1-466E-87CB-50DA4A31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08" y="2847415"/>
            <a:ext cx="1352550" cy="87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0E53F-EF2A-4EF5-A074-0CB3C7F6FFCA}"/>
              </a:ext>
            </a:extLst>
          </p:cNvPr>
          <p:cNvCxnSpPr>
            <a:cxnSpLocks/>
          </p:cNvCxnSpPr>
          <p:nvPr/>
        </p:nvCxnSpPr>
        <p:spPr>
          <a:xfrm>
            <a:off x="3290047" y="3303494"/>
            <a:ext cx="120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D80C27-CF1E-43E4-8717-AEC9C8D4DB56}"/>
              </a:ext>
            </a:extLst>
          </p:cNvPr>
          <p:cNvSpPr txBox="1"/>
          <p:nvPr/>
        </p:nvSpPr>
        <p:spPr>
          <a:xfrm>
            <a:off x="2012017" y="2428612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756FC-1454-4F6E-A04D-0D0C40F87C80}"/>
              </a:ext>
            </a:extLst>
          </p:cNvPr>
          <p:cNvSpPr txBox="1"/>
          <p:nvPr/>
        </p:nvSpPr>
        <p:spPr>
          <a:xfrm>
            <a:off x="3550024" y="2934162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Rest API</a:t>
            </a:r>
          </a:p>
        </p:txBody>
      </p:sp>
      <p:pic>
        <p:nvPicPr>
          <p:cNvPr id="1026" name="Picture 2" descr="Image result for internet logo">
            <a:extLst>
              <a:ext uri="{FF2B5EF4-FFF2-40B4-BE49-F238E27FC236}">
                <a16:creationId xmlns:a16="http://schemas.microsoft.com/office/drawing/2014/main" id="{7176A21C-1E45-43DD-9758-AA16C52A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44" y="2662518"/>
            <a:ext cx="1281952" cy="12819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FC7E39-3230-4FB8-BA51-24BB36EB23BA}"/>
              </a:ext>
            </a:extLst>
          </p:cNvPr>
          <p:cNvCxnSpPr/>
          <p:nvPr/>
        </p:nvCxnSpPr>
        <p:spPr>
          <a:xfrm>
            <a:off x="6096000" y="3285565"/>
            <a:ext cx="1317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9AE956-0686-4117-A3A1-889B9606095E}"/>
              </a:ext>
            </a:extLst>
          </p:cNvPr>
          <p:cNvSpPr txBox="1"/>
          <p:nvPr/>
        </p:nvSpPr>
        <p:spPr>
          <a:xfrm>
            <a:off x="6311154" y="2916233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Rest 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24FE8-4AB3-4388-A3F6-FE164CED993E}"/>
              </a:ext>
            </a:extLst>
          </p:cNvPr>
          <p:cNvSpPr txBox="1"/>
          <p:nvPr/>
        </p:nvSpPr>
        <p:spPr>
          <a:xfrm>
            <a:off x="8327978" y="1407560"/>
            <a:ext cx="13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Server(Node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js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289359-B62B-4AB0-865A-1FCDA4BF0A1F}"/>
              </a:ext>
            </a:extLst>
          </p:cNvPr>
          <p:cNvSpPr/>
          <p:nvPr/>
        </p:nvSpPr>
        <p:spPr>
          <a:xfrm>
            <a:off x="7965138" y="1898721"/>
            <a:ext cx="2115672" cy="3039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D098A6-711F-4336-80DB-D5088FCF0790}"/>
              </a:ext>
            </a:extLst>
          </p:cNvPr>
          <p:cNvSpPr txBox="1"/>
          <p:nvPr/>
        </p:nvSpPr>
        <p:spPr>
          <a:xfrm>
            <a:off x="7841872" y="2037220"/>
            <a:ext cx="223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Content Management Framework</a:t>
            </a:r>
          </a:p>
        </p:txBody>
      </p:sp>
      <p:pic>
        <p:nvPicPr>
          <p:cNvPr id="27" name="Picture 26" descr="à¸à¸¥à¸à¸²à¸£à¸à¹à¸à¸«à¸²à¸£à¸¹à¸à¸ à¸²à¸à¸ªà¸³à¸«à¸£à¸±à¸ Strapi">
            <a:extLst>
              <a:ext uri="{FF2B5EF4-FFF2-40B4-BE49-F238E27FC236}">
                <a16:creationId xmlns:a16="http://schemas.microsoft.com/office/drawing/2014/main" id="{8E2ABBAE-1DEC-4176-8841-47F78BB7A9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43" y="2640450"/>
            <a:ext cx="1771655" cy="31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Image result for mongodb">
            <a:extLst>
              <a:ext uri="{FF2B5EF4-FFF2-40B4-BE49-F238E27FC236}">
                <a16:creationId xmlns:a16="http://schemas.microsoft.com/office/drawing/2014/main" id="{6F00E582-0D52-44BD-975C-3B7E458C52A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39" y="4070659"/>
            <a:ext cx="1636065" cy="31526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AE71EE-CE67-4876-8ADA-6860B3C3E481}"/>
              </a:ext>
            </a:extLst>
          </p:cNvPr>
          <p:cNvSpPr txBox="1"/>
          <p:nvPr/>
        </p:nvSpPr>
        <p:spPr>
          <a:xfrm>
            <a:off x="7903504" y="4477174"/>
            <a:ext cx="22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FC7461-852C-45F3-8A49-C043ACA1B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791" y="3298340"/>
            <a:ext cx="620363" cy="5630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D64700-C622-45B5-B027-BD0677E6D5FB}"/>
              </a:ext>
            </a:extLst>
          </p:cNvPr>
          <p:cNvCxnSpPr/>
          <p:nvPr/>
        </p:nvCxnSpPr>
        <p:spPr>
          <a:xfrm>
            <a:off x="7965138" y="3944470"/>
            <a:ext cx="2115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49F304AA-9FA4-4DAB-BD76-39ED873E300E}"/>
              </a:ext>
            </a:extLst>
          </p:cNvPr>
          <p:cNvCxnSpPr/>
          <p:nvPr/>
        </p:nvCxnSpPr>
        <p:spPr>
          <a:xfrm>
            <a:off x="7965135" y="3126889"/>
            <a:ext cx="2115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6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88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KHARENG (อิรฟาน คาเร็ง)</dc:creator>
  <cp:lastModifiedBy>ERFAN KHARENG (อิรฟาน คาเร็ง)</cp:lastModifiedBy>
  <cp:revision>12</cp:revision>
  <dcterms:created xsi:type="dcterms:W3CDTF">2019-12-24T14:21:07Z</dcterms:created>
  <dcterms:modified xsi:type="dcterms:W3CDTF">2019-12-26T17:22:21Z</dcterms:modified>
</cp:coreProperties>
</file>