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08" r:id="rId1"/>
  </p:sldMasterIdLst>
  <p:sldIdLst>
    <p:sldId id="256" r:id="rId2"/>
  </p:sldIdLst>
  <p:sldSz cx="30275213" cy="42803763"/>
  <p:notesSz cx="6858000" cy="9144000"/>
  <p:defaultTextStyle>
    <a:defPPr>
      <a:defRPr lang="th-TH"/>
    </a:defPPr>
    <a:lvl1pPr marL="0" algn="l" defTabSz="3507730" rtl="0" eaLnBrk="1" latinLnBrk="0" hangingPunct="1">
      <a:defRPr sz="10741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10741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10741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10741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10741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10741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10741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10741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10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ACE"/>
    <a:srgbClr val="E0B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4309"/>
  </p:normalViewPr>
  <p:slideViewPr>
    <p:cSldViewPr snapToGrid="0" snapToObjects="1">
      <p:cViewPr>
        <p:scale>
          <a:sx n="50" d="100"/>
          <a:sy n="50" d="100"/>
        </p:scale>
        <p:origin x="29" y="-7555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9810-AAD0-AF4F-8AD0-C5F814C8FF39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0D06-5369-2A4C-9FE6-32E15F2348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493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2270638" rtl="0" eaLnBrk="1" latinLnBrk="0" hangingPunct="1"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6953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6953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6953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6953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6953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6953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6953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6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¸à¸¥à¸à¸²à¸£à¸à¹à¸à¸«à¸²à¸£à¸¹à¸à¸ à¸²à¸à¸ªà¸³à¸«à¸£à¸±à¸ pastel color 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1" y="456972"/>
            <a:ext cx="29300507" cy="418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/>
          <p:cNvSpPr txBox="1"/>
          <p:nvPr/>
        </p:nvSpPr>
        <p:spPr>
          <a:xfrm>
            <a:off x="6109912" y="3293327"/>
            <a:ext cx="21904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H Sarabun New" charset="0"/>
                <a:ea typeface="TH Sarabun New" charset="0"/>
                <a:cs typeface="TH Sarabun New" charset="0"/>
              </a:rPr>
              <a:t>Marketplace for Management and event registration application</a:t>
            </a:r>
            <a:endParaRPr lang="en-US" sz="6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19" y="964954"/>
            <a:ext cx="4063099" cy="5426647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124" y="-1152456"/>
            <a:ext cx="6830228" cy="9661468"/>
          </a:xfrm>
          <a:prstGeom prst="rect">
            <a:avLst/>
          </a:prstGeom>
        </p:spPr>
      </p:pic>
      <p:sp>
        <p:nvSpPr>
          <p:cNvPr id="12" name="กล่องข้อความ 11"/>
          <p:cNvSpPr txBox="1"/>
          <p:nvPr/>
        </p:nvSpPr>
        <p:spPr>
          <a:xfrm>
            <a:off x="6693689" y="4816646"/>
            <a:ext cx="16961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Sukhumvit Set Text" charset="-34"/>
                <a:ea typeface="Sukhumvit Set Text" charset="-34"/>
                <a:cs typeface="Sukhumvit Set Text" charset="-34"/>
              </a:rPr>
              <a:t>ผู้จัดทำ</a:t>
            </a:r>
            <a:r>
              <a:rPr lang="en-US" sz="3600" dirty="0">
                <a:latin typeface="Sukhumvit Set Text" charset="-34"/>
                <a:ea typeface="Sukhumvit Set Text" charset="-34"/>
                <a:cs typeface="Sukhumvit Set Text" charset="-34"/>
              </a:rPr>
              <a:t> :</a:t>
            </a:r>
            <a:r>
              <a:rPr lang="th-TH" sz="3600" dirty="0">
                <a:latin typeface="Sukhumvit Set Text" charset="-34"/>
                <a:ea typeface="Sukhumvit Set Text" charset="-34"/>
                <a:cs typeface="Sukhumvit Set Text" charset="-34"/>
              </a:rPr>
              <a:t> </a:t>
            </a:r>
            <a:r>
              <a:rPr lang="en-US" sz="3600" dirty="0">
                <a:latin typeface="Sukhumvit Set Text" charset="-34"/>
                <a:ea typeface="Sukhumvit Set Text" charset="-34"/>
                <a:cs typeface="Sukhumvit Set Text" charset="-34"/>
              </a:rPr>
              <a:t> </a:t>
            </a:r>
            <a:r>
              <a:rPr lang="th-TH" sz="3600" dirty="0">
                <a:latin typeface="Sukhumvit Set Text" charset="-34"/>
                <a:ea typeface="Sukhumvit Set Text" charset="-34"/>
                <a:cs typeface="Sukhumvit Set Text" charset="-34"/>
              </a:rPr>
              <a:t>นายอิรฟาน  คาเร็ง   5</a:t>
            </a:r>
            <a:r>
              <a:rPr lang="en-US" sz="3600" dirty="0">
                <a:latin typeface="Sukhumvit Set Text" charset="-34"/>
                <a:ea typeface="Sukhumvit Set Text" charset="-34"/>
                <a:cs typeface="Sukhumvit Set Text" charset="-34"/>
              </a:rPr>
              <a:t>6</a:t>
            </a:r>
            <a:r>
              <a:rPr lang="th-TH" sz="3600" dirty="0">
                <a:latin typeface="Sukhumvit Set Text" charset="-34"/>
                <a:ea typeface="Sukhumvit Set Text" charset="-34"/>
                <a:cs typeface="Sukhumvit Set Text" charset="-34"/>
              </a:rPr>
              <a:t>1</a:t>
            </a:r>
            <a:r>
              <a:rPr lang="en-US" sz="3600" dirty="0">
                <a:latin typeface="Sukhumvit Set Text" charset="-34"/>
                <a:ea typeface="Sukhumvit Set Text" charset="-34"/>
                <a:cs typeface="Sukhumvit Set Text" charset="-34"/>
              </a:rPr>
              <a:t>0</a:t>
            </a:r>
            <a:r>
              <a:rPr lang="th-TH" sz="3600" dirty="0">
                <a:latin typeface="Sukhumvit Set Text" charset="-34"/>
                <a:ea typeface="Sukhumvit Set Text" charset="-34"/>
                <a:cs typeface="Sukhumvit Set Text" charset="-34"/>
              </a:rPr>
              <a:t>110734</a:t>
            </a:r>
            <a:endParaRPr lang="en-US" sz="3600" dirty="0">
              <a:latin typeface="Sukhumvit Set Text" charset="-34"/>
              <a:ea typeface="Sukhumvit Set Text" charset="-34"/>
              <a:cs typeface="Sukhumvit Set Text" charset="-34"/>
            </a:endParaRPr>
          </a:p>
          <a:p>
            <a:pPr algn="ctr"/>
            <a:r>
              <a:rPr lang="th-TH" sz="3600" dirty="0">
                <a:latin typeface="Sukhumvit Set Text" charset="-34"/>
                <a:ea typeface="Sukhumvit Set Text" charset="-34"/>
                <a:cs typeface="Sukhumvit Set Text" charset="-34"/>
              </a:rPr>
              <a:t>อาจารย์ที่ปรึกษา </a:t>
            </a:r>
            <a:r>
              <a:rPr lang="en-US" sz="3600" dirty="0">
                <a:latin typeface="Sukhumvit Set Text" charset="-34"/>
                <a:ea typeface="Sukhumvit Set Text" charset="-34"/>
                <a:cs typeface="Sukhumvit Set Text" charset="-34"/>
              </a:rPr>
              <a:t> : </a:t>
            </a:r>
            <a:r>
              <a:rPr lang="th-TH" sz="3600" dirty="0">
                <a:latin typeface="Sukhumvit Set Text" charset="-34"/>
                <a:ea typeface="Sukhumvit Set Text" charset="-34"/>
                <a:cs typeface="Sukhumvit Set Text" charset="-34"/>
              </a:rPr>
              <a:t>ผศ .ดร. ปัญญยศ ไชยกาฬ </a:t>
            </a:r>
            <a:endParaRPr lang="en-US" sz="3600" dirty="0">
              <a:latin typeface="Sukhumvit Set Text" charset="-34"/>
              <a:ea typeface="Sukhumvit Set Text" charset="-34"/>
              <a:cs typeface="Sukhumvit Set Text" charset="-34"/>
            </a:endParaRPr>
          </a:p>
          <a:p>
            <a:pPr algn="ctr"/>
            <a:r>
              <a:rPr lang="th-TH" sz="3600" dirty="0">
                <a:latin typeface="Sukhumvit Set Text" charset="-34"/>
                <a:ea typeface="Sukhumvit Set Text" charset="-34"/>
                <a:cs typeface="Sukhumvit Set Text" charset="-34"/>
              </a:rPr>
              <a:t>ภาควิชาวิศวกรรมคอมพิวเตอร์ คณะวิศวกรรมศาสตร์ มหาวิทยาลัยสงขลานครินทร์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382270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00" name="Rounded Rectangle 99"/>
          <p:cNvSpPr/>
          <p:nvPr/>
        </p:nvSpPr>
        <p:spPr>
          <a:xfrm>
            <a:off x="1439986" y="8934045"/>
            <a:ext cx="13712347" cy="39521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2430" y="6658828"/>
            <a:ext cx="26926954" cy="174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----------------------------------------------------------------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5489" y="1744715"/>
            <a:ext cx="19327091" cy="174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แอปพลิเคชันมาร์เก็ตเพลสสำหรับครูกวดวิชา</a:t>
            </a:r>
            <a:endParaRPr lang="en-US" dirty="0">
              <a:latin typeface="TH Sarabun New" panose="020B0500040200020003" pitchFamily="34" charset="-34"/>
              <a:ea typeface="TH Sarabun New" charset="0"/>
              <a:cs typeface="TH Sarabun New" panose="020B0500040200020003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47213" y="8306570"/>
            <a:ext cx="3034088" cy="872104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dirty="0">
                <a:latin typeface="TH Sarabun New" charset="0"/>
                <a:ea typeface="TH Sarabun New" charset="0"/>
                <a:cs typeface="TH Sarabun New" charset="0"/>
              </a:rPr>
              <a:t>บทคัดย่อ</a:t>
            </a:r>
            <a:endParaRPr lang="en-US" sz="4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330730" y="13961021"/>
            <a:ext cx="13806875" cy="15468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เป็นเว็บไซต์ต้นแบบที่ทำหน้าที่เป็น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E-Marketplace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ระหว่างครูกวดวิชาและนักเรียน</a:t>
            </a:r>
            <a:endParaRPr lang="en-US" sz="3600" dirty="0">
              <a:effectLst/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22385" y="13369503"/>
            <a:ext cx="3034088" cy="872104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dirty="0">
                <a:latin typeface="TH Sarabun New" charset="0"/>
                <a:ea typeface="TH Sarabun New" charset="0"/>
                <a:cs typeface="TH Sarabun New" charset="0"/>
              </a:rPr>
              <a:t>วัถถุประสงค์</a:t>
            </a:r>
            <a:endParaRPr lang="en-US" sz="4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294447" y="16376857"/>
            <a:ext cx="13843160" cy="2561140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4400" dirty="0">
              <a:effectLst/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859946" y="15919886"/>
            <a:ext cx="2939219" cy="872104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dirty="0">
                <a:latin typeface="TH Sarabun New" charset="0"/>
                <a:ea typeface="TH Sarabun New" charset="0"/>
                <a:cs typeface="TH Sarabun New" charset="0"/>
              </a:rPr>
              <a:t>การดำเนินการ</a:t>
            </a:r>
            <a:endParaRPr lang="en-US" sz="4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72261" y="20228609"/>
            <a:ext cx="495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charset="0"/>
                <a:ea typeface="TH Sarabun New" charset="0"/>
                <a:cs typeface="TH Sarabun New" charset="0"/>
              </a:rPr>
              <a:t>แนวคิดการออกแบบของระบบ</a:t>
            </a:r>
            <a:endParaRPr lang="en-US" sz="4000" b="1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7557" y="28192324"/>
            <a:ext cx="12602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ระบบจัดการค้นหาครูกวดวิชาจะประกอบด้วยฟังก์ชันหลักของระบบได้แก่ ระบบสมัครสมาชิกมีการ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authentication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ฟังก์สร้างโพสประกาศ ฟังก์ชันการอัพโหลดรูปภาพ ฟังก์ชั้นการค้นหาและดึงข้อมูลตาม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selection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ที่ได้เลือกไว้ การจัดการส่วนติวเตอร์ การจัดการส่วนนักเรียน ซึ่งผู้พัฒนาได้พัฒนาโดยใช้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Vue.js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ในการพัฒนาในส่วนของ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Frontend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และที่เป็น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Database Management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เป็นส่วนที่ใช้การจัดการฐานข้อมูล ซึ่งผู้พัฒนาได้ใช้เฟรมเวิร์ก </a:t>
            </a:r>
            <a:r>
              <a:rPr lang="en-US" sz="3600" dirty="0" err="1">
                <a:latin typeface="TH Sarabun New" charset="0"/>
                <a:ea typeface="TH Sarabun New" charset="0"/>
                <a:cs typeface="TH Sarabun New" charset="0"/>
              </a:rPr>
              <a:t>Strapi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ในการพัฒนา เป็นส่วนที่เป็น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Backend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ของระบบด้วย</a:t>
            </a:r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04947" y="8727242"/>
            <a:ext cx="13344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latin typeface="TH Sarabun New" panose="020B0500040200020003" pitchFamily="34" charset="-34"/>
              <a:ea typeface="TH Sarabun New" charset="0"/>
              <a:cs typeface="TH Sarabun New" panose="020B0500040200020003" pitchFamily="34" charset="-34"/>
            </a:endParaRP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โครงงานเรื่องแอปพลิเคชันมาร์เก็ตเพลสสำหรับค้นหาครูกวดวิชานี้ จัดทำขึ้นเพื่อที่จะสามารถรวบรวมครูกวดวิชา นักเรียนและนักศึกษาจากหลาย ๆ แห่ง มาอยู่ในระบบ โดยโครงงานนี้เลือกใช้เครื่องมือ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Vue.js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ในการพัฒนาเป็น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Frontend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และเลือกใช้เครื่องมือ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Strapi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ในการพัฒนาเป็น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Backend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นี้โครงานนี้ช่วยเพิ่มโอกาสในการรับงานสอนของครูกวดวิชาและยังช่วยเพิ่มโอกาสสำหรับนักเรียนและนักศึกษาในหาครูเพื่อกวดวิชาอีกด้วย 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9" name="Picture 11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1" t="17983" r="12570" b="6095"/>
          <a:stretch/>
        </p:blipFill>
        <p:spPr bwMode="auto">
          <a:xfrm>
            <a:off x="2881223" y="33190414"/>
            <a:ext cx="10298749" cy="83621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1793519" y="32482528"/>
            <a:ext cx="495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charset="0"/>
                <a:ea typeface="TH Sarabun New" charset="0"/>
                <a:cs typeface="TH Sarabun New" charset="0"/>
              </a:rPr>
              <a:t>แนวคิดการทำงานของระบบ</a:t>
            </a:r>
            <a:endParaRPr lang="en-US" sz="4000" b="1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5585496" y="8965984"/>
            <a:ext cx="13843160" cy="48395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4400" dirty="0">
              <a:effectLst/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6355199" y="9223486"/>
            <a:ext cx="12602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    การทำงานของระบบจะประกอบไปด้วย 7 ขั้นตอนหลักคือ เริ่มจากผู้ที่ต้องการจัดงานอีเว้นท์ต้องมาลงทะเบียนผ่านระบบ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Software As A Service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 จากนั้นผู้ใช้จะได้รับเพจสำหรับการจัดการงานอีเว้นท์ของตนเองเพื่อเพิ่มข้อมูลสำหรับงานอีวเนท์ของตนเองและสร้างฟอร์มการลงทะเบียนของผู้เข้าร่วมงาน เมื่อผู้จัดงานเพิ่มงานอีเว้นท์แล้ว ผู้เข้าร่วมงานก็สามารถลงทะเบียนอีเว้นท์ผ่านระบบ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Software As A Service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 เมื่อลงทะเบียนเรียบร้อยแล้วผู้เข้าร่วมงานจะได้รับ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QR-Code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ของตัวเอง สำหรับการลงทะเบียนหน้างานและระบบจะทำการเก็บสถิติเพื่อทำการวิเคราะห์ผลเพื่อที่จะไปปรับปรุงและแก้ไขให้เกิดประโยชน์ต่อผู้จัดในครั้งต่อไปได้</a:t>
            </a:r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5639686" y="14630061"/>
            <a:ext cx="13843160" cy="210788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4400" dirty="0">
              <a:effectLst/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205185" y="14173091"/>
            <a:ext cx="2939219" cy="872104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dirty="0">
                <a:latin typeface="TH Sarabun New" charset="0"/>
                <a:ea typeface="TH Sarabun New" charset="0"/>
                <a:cs typeface="TH Sarabun New" charset="0"/>
              </a:rPr>
              <a:t>ผลลัพธ์</a:t>
            </a:r>
            <a:endParaRPr lang="en-US" sz="4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907557" y="17593400"/>
            <a:ext cx="495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charset="0"/>
                <a:ea typeface="TH Sarabun New" charset="0"/>
                <a:cs typeface="TH Sarabun New" charset="0"/>
              </a:rPr>
              <a:t>เครื่องมือที่ใช้ในการพัฒนาระบบ</a:t>
            </a:r>
            <a:endParaRPr lang="en-US" sz="4000" b="1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1034" name="Picture 10" descr="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9" r="26686"/>
          <a:stretch/>
        </p:blipFill>
        <p:spPr bwMode="auto">
          <a:xfrm>
            <a:off x="3775486" y="18354766"/>
            <a:ext cx="1214265" cy="16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¸à¸¥à¸à¸²à¸£à¸à¹à¸à¸«à¸²à¸£à¸¹à¸à¸ à¸²à¸à¸ªà¸³à¸«à¸£à¸±à¸ logo strapi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97" b="-9371"/>
          <a:stretch/>
        </p:blipFill>
        <p:spPr bwMode="auto">
          <a:xfrm>
            <a:off x="5718437" y="18635885"/>
            <a:ext cx="1269497" cy="117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2" descr="¸à¸¥à¸à¸²à¸£à¸à¹à¸à¸«à¸²à¸£à¸¹à¸à¸ à¸²à¸à¸ªà¸³à¸«à¸£à¸±à¸ logo strapi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4" t="18585"/>
          <a:stretch/>
        </p:blipFill>
        <p:spPr bwMode="auto">
          <a:xfrm>
            <a:off x="4821872" y="19598824"/>
            <a:ext cx="837454" cy="2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¸à¸¥à¸à¸²à¸£à¸à¹à¸à¸«à¸²à¸£à¸¹à¸à¸ à¸²à¸à¸ªà¸³à¸«à¸£à¸±à¸ logo Nuxtj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579" y="18379410"/>
            <a:ext cx="1551864" cy="15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Rounded Rectangle 169"/>
          <p:cNvSpPr/>
          <p:nvPr/>
        </p:nvSpPr>
        <p:spPr>
          <a:xfrm>
            <a:off x="15481495" y="36437986"/>
            <a:ext cx="13712347" cy="5550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0820623" y="35919563"/>
            <a:ext cx="3034088" cy="872104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dirty="0">
                <a:latin typeface="TH Sarabun New" charset="0"/>
                <a:ea typeface="TH Sarabun New" charset="0"/>
                <a:cs typeface="TH Sarabun New" charset="0"/>
              </a:rPr>
              <a:t>สรุปผล</a:t>
            </a:r>
            <a:endParaRPr lang="en-US" sz="4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89528"/>
              </p:ext>
            </p:extLst>
          </p:nvPr>
        </p:nvGraphicFramePr>
        <p:xfrm>
          <a:off x="16868508" y="37065192"/>
          <a:ext cx="10938319" cy="4741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2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1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FontTx/>
                        <a:buNone/>
                      </a:pP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ขอบเขตของโครงงาน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FontTx/>
                        <a:buNone/>
                      </a:pP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สิ่งที่ทำแล้ว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1200"/>
                        </a:spcAft>
                        <a:buFontTx/>
                        <a:buNone/>
                      </a:pP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1.</a:t>
                      </a: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เป็นแอปพลิเคชันที่รองรับการทำงานบนระบบปฏิบัติการ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1200"/>
                        </a:spcAft>
                        <a:buFontTx/>
                        <a:buNone/>
                      </a:pP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Web</a:t>
                      </a:r>
                      <a:r>
                        <a:rPr lang="th-TH" sz="3600" baseline="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browser </a:t>
                      </a: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เท่านั้น</a:t>
                      </a: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FontTx/>
                        <a:buNone/>
                      </a:pP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✓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33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1200"/>
                        </a:spcAft>
                        <a:buFontTx/>
                        <a:buNone/>
                      </a:pP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2.</a:t>
                      </a: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ระบบสามารถรองรับการเพิ่ม</a:t>
                      </a:r>
                      <a:r>
                        <a:rPr lang="en-US" sz="3600" baseline="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user </a:t>
                      </a: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หลายๆคนได้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FontTx/>
                        <a:buNone/>
                      </a:pP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✓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3.</a:t>
                      </a: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รองรับอีเว้นท์ได้ไม่กี่ประเภท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✓</a:t>
                      </a:r>
                      <a:endParaRPr lang="en-US" sz="3600" dirty="0">
                        <a:solidFill>
                          <a:srgbClr val="000000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311"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4.</a:t>
                      </a: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ผู้เข้าร่วมงานสามารถแสกน </a:t>
                      </a: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QR</a:t>
                      </a: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-</a:t>
                      </a: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Code </a:t>
                      </a: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เพื่อลงทะเบียนเข้างานได้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FontTx/>
                        <a:buNone/>
                      </a:pP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✓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311"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5.</a:t>
                      </a: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ระบบสามารถวิเคราะห์ข้อมูลของผู้เข้าร่วมงานได้เพื่อสามารถนำมาใช้ประโยชน์ในงานถัดไป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FontTx/>
                        <a:buNone/>
                      </a:pPr>
                      <a:r>
                        <a:rPr lang="th-TH" sz="3600" dirty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✓</a:t>
                      </a:r>
                      <a:endParaRPr lang="en-US" sz="3600" dirty="0"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6" t="8602" r="27322" b="11006"/>
          <a:stretch/>
        </p:blipFill>
        <p:spPr>
          <a:xfrm>
            <a:off x="24054494" y="16463495"/>
            <a:ext cx="4374890" cy="5044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2" t="8756" r="28876" b="6029"/>
          <a:stretch/>
        </p:blipFill>
        <p:spPr>
          <a:xfrm>
            <a:off x="17186349" y="16488133"/>
            <a:ext cx="4075156" cy="5140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2" t="30350" r="26012" b="8413"/>
          <a:stretch/>
        </p:blipFill>
        <p:spPr>
          <a:xfrm>
            <a:off x="16898456" y="23307775"/>
            <a:ext cx="4792432" cy="38496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16536F3-B344-4DDB-8278-75EA136A18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82389" y="23262367"/>
            <a:ext cx="6065149" cy="35912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6355199" y="15600912"/>
            <a:ext cx="495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charset="0"/>
                <a:ea typeface="TH Sarabun New" charset="0"/>
                <a:cs typeface="TH Sarabun New" charset="0"/>
              </a:rPr>
              <a:t>ตัวอย่างหน้าเว็บสำหรับผู้จัดงาน</a:t>
            </a:r>
            <a:endParaRPr lang="en-US" sz="4000" b="1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2333" y="21917421"/>
            <a:ext cx="851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หน้าโปรไฟล์ของผู้จัดงาน สำหรับแก้ไขข้อมูลส่วนตัว</a:t>
            </a:r>
          </a:p>
          <a:p>
            <a:pPr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และจัดการเพิ่มและแสดงงานอีเว้นท์ของตัวเอง</a:t>
            </a:r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214932" y="21909939"/>
            <a:ext cx="8513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หน้าสำหรับการจัดการเกี่ยวกับงานอีเว้นท์</a:t>
            </a:r>
          </a:p>
          <a:p>
            <a:pPr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แต่ละงานของตัวเอง</a:t>
            </a:r>
          </a:p>
          <a:p>
            <a:pPr algn="ctr"/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758077" y="27454330"/>
            <a:ext cx="851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ตัวอย่างการลงทะเบียนเข้าร่วมงาน</a:t>
            </a:r>
          </a:p>
          <a:p>
            <a:pPr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ด้วย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QR-Code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495430" y="27422055"/>
            <a:ext cx="61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>
                <a:latin typeface="TH Sarabun New" charset="0"/>
                <a:ea typeface="TH Sarabun New" charset="0"/>
                <a:cs typeface="TH Sarabun New" charset="0"/>
              </a:rPr>
              <a:t>ตัวอย่างการใช้โปรแกรมวิเคราะห์ผล</a:t>
            </a:r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9" t="8578" r="24121" b="789"/>
          <a:stretch/>
        </p:blipFill>
        <p:spPr>
          <a:xfrm>
            <a:off x="23723294" y="30118353"/>
            <a:ext cx="3832929" cy="3769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8" t="9517" r="39854" b="35028"/>
          <a:stretch/>
        </p:blipFill>
        <p:spPr>
          <a:xfrm>
            <a:off x="16868508" y="30104737"/>
            <a:ext cx="4744168" cy="388285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6000398" y="28916838"/>
            <a:ext cx="13312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------------------------------------------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839936" y="34266095"/>
            <a:ext cx="851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หน้าเว็บแสดงงานอีเว้นท์ทั้งหมด</a:t>
            </a:r>
          </a:p>
          <a:p>
            <a:pPr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ที่มีอยู่ในระบบ</a:t>
            </a:r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540582" y="34266095"/>
            <a:ext cx="851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QR-Code </a:t>
            </a:r>
            <a:r>
              <a:rPr lang="th-TH" sz="3600" dirty="0">
                <a:latin typeface="TH Sarabun New" charset="0"/>
                <a:ea typeface="TH Sarabun New" charset="0"/>
                <a:cs typeface="TH Sarabun New" charset="0"/>
              </a:rPr>
              <a:t>ที่ได้ หลังจากสมัครงานอีเว้นท์</a:t>
            </a:r>
            <a:endParaRPr lang="en-US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311381" y="28940172"/>
            <a:ext cx="495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charset="0"/>
                <a:ea typeface="TH Sarabun New" charset="0"/>
                <a:cs typeface="TH Sarabun New" charset="0"/>
              </a:rPr>
              <a:t>ตัวอย่างหน้า</a:t>
            </a:r>
            <a:r>
              <a:rPr lang="th-TH" sz="4000" b="1">
                <a:latin typeface="TH Sarabun New" charset="0"/>
                <a:ea typeface="TH Sarabun New" charset="0"/>
                <a:cs typeface="TH Sarabun New" charset="0"/>
              </a:rPr>
              <a:t>เว็บสำหรับผู้ใช้ทั่วไป</a:t>
            </a:r>
            <a:endParaRPr lang="en-US" sz="4000" b="1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966666" y="15567424"/>
            <a:ext cx="13312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------------------------------------------</a:t>
            </a:r>
          </a:p>
        </p:txBody>
      </p:sp>
      <p:pic>
        <p:nvPicPr>
          <p:cNvPr id="56" name="Picture 55" descr="Image result for mongodb">
            <a:extLst>
              <a:ext uri="{FF2B5EF4-FFF2-40B4-BE49-F238E27FC236}">
                <a16:creationId xmlns:a16="http://schemas.microsoft.com/office/drawing/2014/main" id="{86F72A69-1811-430D-99DA-482480FEDCC4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18" y="18771193"/>
            <a:ext cx="2907030" cy="7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58A06-D7BB-4B46-8D03-926CBD8B7E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29455" y="21124255"/>
            <a:ext cx="8397968" cy="68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9589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553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Sukhumvit Set Text</vt:lpstr>
      <vt:lpstr>TH Sarabun New</vt:lpstr>
      <vt:lpstr>ธีมของ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อาซาน สาล่าห์</dc:creator>
  <cp:lastModifiedBy>prince of fathoni</cp:lastModifiedBy>
  <cp:revision>76</cp:revision>
  <dcterms:created xsi:type="dcterms:W3CDTF">2018-04-20T17:26:54Z</dcterms:created>
  <dcterms:modified xsi:type="dcterms:W3CDTF">2020-04-30T06:51:02Z</dcterms:modified>
</cp:coreProperties>
</file>