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0" r:id="rId16"/>
    <p:sldId id="271" r:id="rId17"/>
    <p:sldId id="279" r:id="rId18"/>
    <p:sldId id="272" r:id="rId19"/>
    <p:sldId id="280" r:id="rId20"/>
    <p:sldId id="273" r:id="rId21"/>
    <p:sldId id="274" r:id="rId22"/>
    <p:sldId id="283" r:id="rId23"/>
    <p:sldId id="275" r:id="rId24"/>
    <p:sldId id="285" r:id="rId25"/>
    <p:sldId id="284" r:id="rId26"/>
    <p:sldId id="276" r:id="rId27"/>
    <p:sldId id="281" r:id="rId28"/>
    <p:sldId id="282" r:id="rId29"/>
    <p:sldId id="27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696203-3F78-4D8B-91F3-B71E94ABB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9AF36-D052-45B5-B146-752D6F5D8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4F199-B08E-4B4B-A0F5-5BAFA92E2F8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94974-3946-40C7-B162-7C9102D22E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A8D68-A5DA-43EA-A153-87C665349B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7EBF3-3F99-4B95-9929-9AFD4640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fce206a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fce206a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fce206a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fce206a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4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l="67821" t="66491" r="17242" b="28372"/>
          <a:stretch/>
        </p:blipFill>
        <p:spPr>
          <a:xfrm flipH="1">
            <a:off x="2" y="27385"/>
            <a:ext cx="1969398" cy="4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67821" t="66491" r="17242" b="28372"/>
          <a:stretch/>
        </p:blipFill>
        <p:spPr>
          <a:xfrm>
            <a:off x="7174602" y="3914510"/>
            <a:ext cx="1969398" cy="4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l="67821" t="66491" r="23909" b="28372"/>
          <a:stretch/>
        </p:blipFill>
        <p:spPr>
          <a:xfrm rot="-5400000">
            <a:off x="8288151" y="314530"/>
            <a:ext cx="1090299" cy="4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1219198" y="4389250"/>
            <a:ext cx="7919400" cy="754200"/>
          </a:xfrm>
          <a:prstGeom prst="rtTriangle">
            <a:avLst/>
          </a:prstGeom>
          <a:solidFill>
            <a:srgbClr val="337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2" y="4389250"/>
            <a:ext cx="7919400" cy="754200"/>
          </a:xfrm>
          <a:prstGeom prst="rtTriangle">
            <a:avLst/>
          </a:prstGeom>
          <a:solidFill>
            <a:srgbClr val="002B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8678" y="4645076"/>
            <a:ext cx="1160512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241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sz="3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แอปพลิเคชันมาเก็ตเพลสสำหรับการค้นหาครูกวดวิชา</a:t>
            </a:r>
            <a:br>
              <a:rPr lang="th-TH" sz="3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Marketplace for searching tutor application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11700" y="2175449"/>
            <a:ext cx="8520600" cy="105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ผู้จัดทำ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นายอิรฟาน  คาเร็ง  รหัสนักศึกษา 5610110734</a:t>
            </a:r>
            <a:endParaRPr sz="2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Google Shape;61;p13">
            <a:extLst>
              <a:ext uri="{FF2B5EF4-FFF2-40B4-BE49-F238E27FC236}">
                <a16:creationId xmlns:a16="http://schemas.microsoft.com/office/drawing/2014/main" id="{FD263384-F8CB-4029-8618-4B5628E4ECE2}"/>
              </a:ext>
            </a:extLst>
          </p:cNvPr>
          <p:cNvSpPr txBox="1">
            <a:spLocks/>
          </p:cNvSpPr>
          <p:nvPr/>
        </p:nvSpPr>
        <p:spPr>
          <a:xfrm>
            <a:off x="156920" y="3345400"/>
            <a:ext cx="8520600" cy="105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/>
            <a:r>
              <a:rPr lang="th-TH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</a:p>
          <a:p>
            <a:pPr marL="0" indent="0"/>
            <a:r>
              <a:rPr lang="th-TH" sz="2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ผศ.ดร.ปัญญยศ  ไชยกาฬ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05EF1-7776-4BB3-8A98-BE6FB1CA18D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30865" cy="380051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0FC-020A-45E2-AE65-F0E9C67E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9DE8-5A45-4556-9227-1FEB505DD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F1E4E-370F-4046-8402-3193BCD2B2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19" y="1152475"/>
            <a:ext cx="6814161" cy="33511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E7734-4A4B-4C2C-B5C9-431EDD930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65585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BE42-9226-4E91-9C8E-39B6F184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Sequent diagram </a:t>
            </a:r>
            <a:r>
              <a:rPr lang="th-TH" b="1" dirty="0"/>
              <a:t>ของครูกวดวิชา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5FD9-2083-4B8D-9D58-2D8915946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05BF2-1505-4514-89E2-CB371718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12" y="1208263"/>
            <a:ext cx="5162218" cy="33606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FFC6B-78C1-47D7-BA17-2060ABB0E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94514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CA0-C763-48A9-AB50-191BF819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Sequent diagram </a:t>
            </a:r>
            <a:r>
              <a:rPr lang="th-TH" b="1" dirty="0">
                <a:solidFill>
                  <a:schemeClr val="tx1"/>
                </a:solidFill>
              </a:rPr>
              <a:t>ของนักเรียน/นักศึกษา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4B2A-6C66-4B25-BF01-5042AA84C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6B8A6C-0544-4A28-8DE4-0045B330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76" y="1268657"/>
            <a:ext cx="5185248" cy="33002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B3521-66EB-47D7-8654-96289E5130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80434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4580-2E5E-490A-924F-ED20DC3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Use-case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7A91-F288-403D-998C-279E19342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99C5-8EAD-479A-8BD7-7C5FBBE3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4" y="960730"/>
            <a:ext cx="6386732" cy="34171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E37F-5EDF-444E-A974-D8381F405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0477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E4B0C-6DE2-49B8-8AB0-C8C62962B5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 sz="1800" dirty="0"/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09E655F6-D9A2-4DBB-BB80-048D24F23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5918" y="445025"/>
            <a:ext cx="71963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TH Sarabun New" charset="0"/>
                <a:ea typeface="TH Sarabun New" charset="0"/>
                <a:cs typeface="TH Sarabun New" charset="0"/>
              </a:rPr>
              <a:t>Outline</a:t>
            </a:r>
            <a:endParaRPr sz="3600" dirty="0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D4C9E9DA-9C6A-470C-8A98-A999D6648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7412" y="1152475"/>
            <a:ext cx="66748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1. แนะนำระบบ</a:t>
            </a:r>
          </a:p>
          <a:p>
            <a:pPr marL="514350" indent="-514350">
              <a:spcAft>
                <a:spcPts val="1600"/>
              </a:spcAft>
              <a:buAutoNum type="arabicPeriod"/>
            </a:pPr>
            <a:endParaRPr lang="th-TH" sz="2800" dirty="0">
              <a:solidFill>
                <a:schemeClr val="bg2">
                  <a:lumMod val="40000"/>
                  <a:lumOff val="60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418D26AB-215B-481B-819C-25F1769BAE69}"/>
              </a:ext>
            </a:extLst>
          </p:cNvPr>
          <p:cNvSpPr txBox="1">
            <a:spLocks/>
          </p:cNvSpPr>
          <p:nvPr/>
        </p:nvSpPr>
        <p:spPr>
          <a:xfrm>
            <a:off x="2157412" y="1865522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2. การออกแบบระบบ</a:t>
            </a: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th-TH" sz="2800" dirty="0"/>
          </a:p>
          <a:p>
            <a:pPr marL="0" indent="0">
              <a:spcAft>
                <a:spcPts val="1600"/>
              </a:spcAft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7B505EC3-AC02-418F-8D05-7F45E24D7801}"/>
              </a:ext>
            </a:extLst>
          </p:cNvPr>
          <p:cNvSpPr txBox="1">
            <a:spLocks/>
          </p:cNvSpPr>
          <p:nvPr/>
        </p:nvSpPr>
        <p:spPr>
          <a:xfrm>
            <a:off x="2157411" y="2571750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3. ความคืบหน้าในการพัฒนาระบบ</a:t>
            </a: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9C85965E-6025-4AAA-A6B8-9DC0E9B56DC6}"/>
              </a:ext>
            </a:extLst>
          </p:cNvPr>
          <p:cNvSpPr txBox="1">
            <a:spLocks/>
          </p:cNvSpPr>
          <p:nvPr/>
        </p:nvSpPr>
        <p:spPr>
          <a:xfrm>
            <a:off x="2157411" y="3277978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accent2">
                    <a:lumMod val="25000"/>
                    <a:lumOff val="75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4. ปัญหาและอุปสรรค์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1462DA46-2637-40EA-926C-FA75EDF2C141}"/>
              </a:ext>
            </a:extLst>
          </p:cNvPr>
          <p:cNvSpPr txBox="1">
            <a:spLocks/>
          </p:cNvSpPr>
          <p:nvPr/>
        </p:nvSpPr>
        <p:spPr>
          <a:xfrm>
            <a:off x="2157411" y="3984206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accent2">
                    <a:lumMod val="25000"/>
                    <a:lumOff val="75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5. สรุปผล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15DC-6495-47F4-BCE6-7387D378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ผลลัพธ์ส่วนของการพัฒนา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0A94-5E08-49D0-AA11-17CF72100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D0802B0-6D61-4A78-8D51-D52D2954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6" b="23639"/>
          <a:stretch/>
        </p:blipFill>
        <p:spPr>
          <a:xfrm>
            <a:off x="1434956" y="1441938"/>
            <a:ext cx="6274088" cy="236262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3A335-EFE8-4788-9CEC-468FDE2B2E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03625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0477-14E2-4E42-BB9E-BE22F1F7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ผลลัพธ์ส่วน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0F6E-53EC-4B4C-A69D-4A4B04772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EA882-7875-4693-BD65-3AC8FFF0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7" b="5121"/>
          <a:stretch/>
        </p:blipFill>
        <p:spPr>
          <a:xfrm>
            <a:off x="311701" y="1758461"/>
            <a:ext cx="4049284" cy="199761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25280-7B1B-4735-9660-D84563EF1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6" b="6209"/>
          <a:stretch/>
        </p:blipFill>
        <p:spPr>
          <a:xfrm>
            <a:off x="4521658" y="1758461"/>
            <a:ext cx="4149969" cy="199761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FC60-C05E-4D5E-9946-435EC786E7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73867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851-D6AA-4BE0-81C5-11F8A2DF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ผลลัพธ์ส่วน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Authentication (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ต่อ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20F14-82B3-49F7-900A-1BC2ACC97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B714C-84EF-4D3D-A835-91A69DEBC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63D2D1-38CC-4979-B413-0F0F674CA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1" b="72648"/>
          <a:stretch/>
        </p:blipFill>
        <p:spPr>
          <a:xfrm>
            <a:off x="460321" y="1982340"/>
            <a:ext cx="8223358" cy="85813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8951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412C-41D6-44A0-9261-3F2637D8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ผลลัพธ์ส่วนฟังก์ชัน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List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ข้อมูลจากฐานข้อมูล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72C5-7116-498B-BEA8-A2B8A7F76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749439-EF9A-4168-9726-19B077904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3" b="6506"/>
          <a:stretch/>
        </p:blipFill>
        <p:spPr>
          <a:xfrm>
            <a:off x="491283" y="1688122"/>
            <a:ext cx="3834532" cy="182176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98D4CC-00F7-433B-B7D5-D38DD8232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9" t="19091" r="43418" b="56299"/>
          <a:stretch/>
        </p:blipFill>
        <p:spPr>
          <a:xfrm>
            <a:off x="4756972" y="1787391"/>
            <a:ext cx="3895745" cy="162322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B5D03-8520-47AC-8F38-470E9CE79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77026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FF08-1DA2-441A-8790-00C051E6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ผลลัพธ์ส่วนฟังก์ชัน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List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ข้อมูลจากฐานข้อมูล ( ต่อ 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F6282-8FC1-4059-ACB0-29BC96A1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00" y="1236866"/>
            <a:ext cx="4828799" cy="3094669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07CA3-A616-416D-9B3D-378F17C217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54473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635918" y="445025"/>
            <a:ext cx="71963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TH Sarabun New" charset="0"/>
                <a:ea typeface="TH Sarabun New" charset="0"/>
                <a:cs typeface="TH Sarabun New" charset="0"/>
              </a:rPr>
              <a:t>Outline</a:t>
            </a:r>
            <a:endParaRPr sz="36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157412" y="1152475"/>
            <a:ext cx="66748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1. แนะนำระบบ</a:t>
            </a:r>
          </a:p>
          <a:p>
            <a:pPr marL="514350" indent="-514350">
              <a:spcAft>
                <a:spcPts val="1600"/>
              </a:spcAft>
              <a:buAutoNum type="arabicPeriod"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2BA705C9-3529-4F4E-BA68-4655D2CD3CF3}"/>
              </a:ext>
            </a:extLst>
          </p:cNvPr>
          <p:cNvSpPr txBox="1">
            <a:spLocks/>
          </p:cNvSpPr>
          <p:nvPr/>
        </p:nvSpPr>
        <p:spPr>
          <a:xfrm>
            <a:off x="2157412" y="1865522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2. การออกแบบระบบ</a:t>
            </a: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F096667-9342-434D-8388-0D22B7BA0016}"/>
              </a:ext>
            </a:extLst>
          </p:cNvPr>
          <p:cNvSpPr txBox="1">
            <a:spLocks/>
          </p:cNvSpPr>
          <p:nvPr/>
        </p:nvSpPr>
        <p:spPr>
          <a:xfrm>
            <a:off x="2157410" y="2578569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3. ความคืบหน้าในการพัฒนาระบบ</a:t>
            </a: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BD7ACECB-5DBE-4DEA-A1AB-AF2F341163DE}"/>
              </a:ext>
            </a:extLst>
          </p:cNvPr>
          <p:cNvSpPr txBox="1">
            <a:spLocks/>
          </p:cNvSpPr>
          <p:nvPr/>
        </p:nvSpPr>
        <p:spPr>
          <a:xfrm>
            <a:off x="2157409" y="3991025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5. สรุปผล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/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3424CAAD-CC4E-4BCF-A546-B23ECEE3A66D}"/>
              </a:ext>
            </a:extLst>
          </p:cNvPr>
          <p:cNvSpPr txBox="1">
            <a:spLocks/>
          </p:cNvSpPr>
          <p:nvPr/>
        </p:nvSpPr>
        <p:spPr>
          <a:xfrm>
            <a:off x="2157410" y="3286019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4. ปัญหาและอุปสรรค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ACCAE-1390-467B-A6E3-46951EBE4E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3F82-AB9F-4D5F-B7C6-6D7BA1A3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การดำเนินงานส่วน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49C0-13D4-4168-B937-4562B402D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B85FE-06A5-4328-B30C-2887197A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8" y="1325713"/>
            <a:ext cx="5585944" cy="79254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90DAD983-5474-4CEE-A021-F8BA125F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47" y="2397007"/>
            <a:ext cx="3263705" cy="217186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664A-F636-4256-B5A7-FF540233F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56131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0B84-7F02-4A3B-A74A-06401510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การดำเนินส่วนการเพิ่มข้อมูลโพสประกาส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EE1A-676B-4B3F-8FE7-027EB5081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DA215-28A5-4BB9-BE44-62741E87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2" y="1152475"/>
            <a:ext cx="3326363" cy="331194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9A19A7E-1925-4F3D-B2AF-B426130D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274" y="1825197"/>
            <a:ext cx="5018049" cy="170798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3C7B8-17EC-4A96-9679-7BBF75DD3D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44677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59FA-DD6F-4919-A257-6EA45F602E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 sz="1800" dirty="0"/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1643F037-B0CF-48F8-846B-DDD8F41356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5918" y="445025"/>
            <a:ext cx="71963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TH Sarabun New" charset="0"/>
                <a:ea typeface="TH Sarabun New" charset="0"/>
                <a:cs typeface="TH Sarabun New" charset="0"/>
              </a:rPr>
              <a:t>Outline</a:t>
            </a:r>
            <a:endParaRPr sz="3600" dirty="0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35515B5E-2850-45FA-BCA9-625F79461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7412" y="1152475"/>
            <a:ext cx="66748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1. แนะนำระบบ</a:t>
            </a:r>
          </a:p>
          <a:p>
            <a:pPr marL="514350" indent="-514350">
              <a:spcAft>
                <a:spcPts val="1600"/>
              </a:spcAft>
              <a:buAutoNum type="arabicPeriod"/>
            </a:pPr>
            <a:endParaRPr lang="th-TH" sz="2800" dirty="0">
              <a:solidFill>
                <a:schemeClr val="bg2">
                  <a:lumMod val="40000"/>
                  <a:lumOff val="60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883734DF-D91B-456F-8E05-0FBA1993732B}"/>
              </a:ext>
            </a:extLst>
          </p:cNvPr>
          <p:cNvSpPr txBox="1">
            <a:spLocks/>
          </p:cNvSpPr>
          <p:nvPr/>
        </p:nvSpPr>
        <p:spPr>
          <a:xfrm>
            <a:off x="2157412" y="1865522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2. การออกแบบระบบ</a:t>
            </a: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th-TH" sz="2800" dirty="0"/>
          </a:p>
          <a:p>
            <a:pPr marL="0" indent="0">
              <a:spcAft>
                <a:spcPts val="1600"/>
              </a:spcAft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C8A4F9E4-DA88-4365-BBF2-79609FC3A715}"/>
              </a:ext>
            </a:extLst>
          </p:cNvPr>
          <p:cNvSpPr txBox="1">
            <a:spLocks/>
          </p:cNvSpPr>
          <p:nvPr/>
        </p:nvSpPr>
        <p:spPr>
          <a:xfrm>
            <a:off x="2157411" y="2571750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3. ความคืบหน้าในการพัฒนาระบบ</a:t>
            </a: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68B2156C-B2B3-421F-AA6F-011522A02D51}"/>
              </a:ext>
            </a:extLst>
          </p:cNvPr>
          <p:cNvSpPr txBox="1">
            <a:spLocks/>
          </p:cNvSpPr>
          <p:nvPr/>
        </p:nvSpPr>
        <p:spPr>
          <a:xfrm>
            <a:off x="2157411" y="3277978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4. ปัญหาและอุปสรรค์</a:t>
            </a: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BD632C74-EBC0-475A-923C-480F7CCC594F}"/>
              </a:ext>
            </a:extLst>
          </p:cNvPr>
          <p:cNvSpPr txBox="1">
            <a:spLocks/>
          </p:cNvSpPr>
          <p:nvPr/>
        </p:nvSpPr>
        <p:spPr>
          <a:xfrm>
            <a:off x="2157411" y="3984206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accent2">
                    <a:lumMod val="25000"/>
                    <a:lumOff val="75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5. สรุปผล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25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4884-4002-4588-B103-0F464BC3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ปัญหาและอุปสรรค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12E83-B469-4BB3-BAD1-22905F9FF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ในส่วนของ </a:t>
            </a:r>
            <a:r>
              <a:rPr lang="en-US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Strapi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framework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ผู้พัฒนาได้อัพเดต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version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Strapi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แล้วเกิดการบัคคือรันโปรเจคไม่ได้ ทำให้ต้องมีการติดตั้งและเขียนโค๊ดใหม่ แก้ไขโดยการใช้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ซึ่งสามารถ จัดเก็บและควบคุมการเปลี่ยนแปลงที่เกิดขึ้นกับไฟล์ชนิดใดก็ได้ เมื่อมีปัญหาลักษณะดังกล่าวอีกผู้พัฒนาได้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Pull version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ก่อนหน้าที่ได้ทำการ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Repository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ในส่วนของการเขียนฟังชันก์ส่วนอัพโหลดรูปภาพ ในตอนแรกของการพัฒนาในส่วนอัพโหลดรุปภาพในภาษา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ในคำสั่ง </a:t>
            </a:r>
            <a:r>
              <a:rPr lang="en-US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formdata.apend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type,file,filename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ดังรูปข้างล่าง การเขียนฟังก์ชันการอัพโหลดได้ระบุ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FormData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“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image”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ซึงแก้ไข้โดยการเปลี่ยนเป็น “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files”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โดยผู้พัฒนาได้ข้อสรุปว่าปัญหาดังกล่าวมาจากตัว </a:t>
            </a:r>
            <a:r>
              <a:rPr lang="en-US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Strapi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Framework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ที่ต้องกำหนด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en-US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FormData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“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files” 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FA552-58A5-41DF-B713-0D2DFA64FA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28700-01E9-4380-A98E-91DF562E84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5105" y="3732946"/>
            <a:ext cx="6373789" cy="51615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789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4BA8-C7A6-425F-AB2F-A3572920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ปัญหาและอุปสรรค ( ต่อ 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63CC-F949-4795-B8B0-ABB417A77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การจัดสรรคเวลาในการทำโปรเจคน้อยที่ควร ซึ่งแก้ไขโดยการทำส่วนๆแล้วค่อยมารวมกันภายหลัง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EFB5B-556E-4527-88B4-33056878F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t>24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593634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93900-A5B3-43F6-A0BC-70EB74357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 sz="1800" dirty="0"/>
          </a:p>
        </p:txBody>
      </p:sp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1115774F-D123-4CAE-B292-5B5ACE3A9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5918" y="445025"/>
            <a:ext cx="71963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TH Sarabun New" charset="0"/>
                <a:ea typeface="TH Sarabun New" charset="0"/>
                <a:cs typeface="TH Sarabun New" charset="0"/>
              </a:rPr>
              <a:t>Outline</a:t>
            </a:r>
            <a:endParaRPr sz="3600" dirty="0"/>
          </a:p>
        </p:txBody>
      </p: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7E7995AB-D314-4E3C-BB9F-DC1981BD7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7412" y="1152475"/>
            <a:ext cx="66748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1. แนะนำระบบ</a:t>
            </a:r>
          </a:p>
          <a:p>
            <a:pPr marL="514350" indent="-514350">
              <a:spcAft>
                <a:spcPts val="1600"/>
              </a:spcAft>
              <a:buAutoNum type="arabicPeriod"/>
            </a:pPr>
            <a:endParaRPr lang="th-TH" sz="2800" dirty="0">
              <a:solidFill>
                <a:schemeClr val="bg2">
                  <a:lumMod val="40000"/>
                  <a:lumOff val="60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29737054-71E6-4BD7-949C-8CDE929F6E11}"/>
              </a:ext>
            </a:extLst>
          </p:cNvPr>
          <p:cNvSpPr txBox="1">
            <a:spLocks/>
          </p:cNvSpPr>
          <p:nvPr/>
        </p:nvSpPr>
        <p:spPr>
          <a:xfrm>
            <a:off x="2157412" y="1865522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2. การออกแบบระบบ</a:t>
            </a: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th-TH" sz="2800" dirty="0"/>
          </a:p>
          <a:p>
            <a:pPr marL="0" indent="0">
              <a:spcAft>
                <a:spcPts val="1600"/>
              </a:spcAft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B69F86CC-E220-495E-9058-06669B6E2A64}"/>
              </a:ext>
            </a:extLst>
          </p:cNvPr>
          <p:cNvSpPr txBox="1">
            <a:spLocks/>
          </p:cNvSpPr>
          <p:nvPr/>
        </p:nvSpPr>
        <p:spPr>
          <a:xfrm>
            <a:off x="2157411" y="2571750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3. ความคืบหน้าในการพัฒนาระบบ</a:t>
            </a: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E73364D2-DE0E-4736-8D1D-042944F039C9}"/>
              </a:ext>
            </a:extLst>
          </p:cNvPr>
          <p:cNvSpPr txBox="1">
            <a:spLocks/>
          </p:cNvSpPr>
          <p:nvPr/>
        </p:nvSpPr>
        <p:spPr>
          <a:xfrm>
            <a:off x="2157411" y="3277978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accent2">
                    <a:lumMod val="25000"/>
                    <a:lumOff val="75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4. ปัญหาและอุปสรรค์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Google Shape;67;p14">
            <a:extLst>
              <a:ext uri="{FF2B5EF4-FFF2-40B4-BE49-F238E27FC236}">
                <a16:creationId xmlns:a16="http://schemas.microsoft.com/office/drawing/2014/main" id="{0734E81E-06D2-4C75-9CB0-5B4738110FBC}"/>
              </a:ext>
            </a:extLst>
          </p:cNvPr>
          <p:cNvSpPr txBox="1">
            <a:spLocks/>
          </p:cNvSpPr>
          <p:nvPr/>
        </p:nvSpPr>
        <p:spPr>
          <a:xfrm>
            <a:off x="2157411" y="3984206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5. สรุปผล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5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57DC-AAC8-42D8-80A8-59C3C8A0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สรุปผล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D8D4-0012-4C29-92A8-A35137428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B920-2630-4F29-B8A9-458B366C5B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2C9C7-6A23-4E44-9280-4437800C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47" y="1204315"/>
            <a:ext cx="7491717" cy="33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46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15AD-5AB0-4DEC-AB90-CFD7CC2C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 ( ต่อ 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C8D3-F6C9-4E2D-A957-5273D9CFC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A272-B545-487D-9AD4-BF1526885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54441-0150-453D-BAC6-8E44A14C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9" y="731375"/>
            <a:ext cx="4172502" cy="38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6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3E85-51A0-4BBA-A01D-959359A3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 ( ต่อ 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8193-9F0F-4517-8B61-0CEF0D6DB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334E3-6636-4A7B-B612-28951EB43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623DA-D416-4055-8293-AC3C90A8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23" y="1152579"/>
            <a:ext cx="5056603" cy="2448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ECF81-35A7-48C7-BAF7-7D82171F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2" b="-1"/>
          <a:stretch/>
        </p:blipFill>
        <p:spPr>
          <a:xfrm>
            <a:off x="767423" y="3543909"/>
            <a:ext cx="5084738" cy="702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D6ACC-FBCB-4375-9E82-0F386023E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87" y="2506653"/>
            <a:ext cx="2623551" cy="708043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6585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1406-1CD9-4DFE-B476-D707BE64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80" y="2103120"/>
            <a:ext cx="6492240" cy="1252025"/>
          </a:xfrm>
        </p:spPr>
        <p:txBody>
          <a:bodyPr/>
          <a:lstStyle/>
          <a:p>
            <a:pPr algn="ctr"/>
            <a:r>
              <a:rPr lang="th-TH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คำถามและข้อเสนอแนะ</a:t>
            </a:r>
            <a:br>
              <a:rPr lang="en-US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6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93503-67B7-4B82-A130-25D04443E7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82429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635918" y="445025"/>
            <a:ext cx="71963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TH Sarabun New" charset="0"/>
                <a:ea typeface="TH Sarabun New" charset="0"/>
                <a:cs typeface="TH Sarabun New" charset="0"/>
              </a:rPr>
              <a:t>Outline</a:t>
            </a:r>
            <a:endParaRPr sz="36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157412" y="1152475"/>
            <a:ext cx="66748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1. แนะนำระบบ</a:t>
            </a:r>
          </a:p>
          <a:p>
            <a:pPr marL="514350" indent="-514350">
              <a:spcAft>
                <a:spcPts val="1600"/>
              </a:spcAft>
              <a:buAutoNum type="arabicPeriod"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2BA705C9-3529-4F4E-BA68-4655D2CD3CF3}"/>
              </a:ext>
            </a:extLst>
          </p:cNvPr>
          <p:cNvSpPr txBox="1">
            <a:spLocks/>
          </p:cNvSpPr>
          <p:nvPr/>
        </p:nvSpPr>
        <p:spPr>
          <a:xfrm>
            <a:off x="2157412" y="1865522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2. การออกแบบระบบ</a:t>
            </a: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th-TH" sz="28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th-TH" sz="2800" dirty="0"/>
          </a:p>
          <a:p>
            <a:pPr marL="0" indent="0">
              <a:spcAft>
                <a:spcPts val="1600"/>
              </a:spcAft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514350" indent="-514350">
              <a:spcAft>
                <a:spcPts val="1600"/>
              </a:spcAft>
              <a:buFont typeface="TH SarabunPSK"/>
              <a:buAutoNum type="arabicPeriod"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F096667-9342-434D-8388-0D22B7BA0016}"/>
              </a:ext>
            </a:extLst>
          </p:cNvPr>
          <p:cNvSpPr txBox="1">
            <a:spLocks/>
          </p:cNvSpPr>
          <p:nvPr/>
        </p:nvSpPr>
        <p:spPr>
          <a:xfrm>
            <a:off x="2157411" y="2571750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accent2">
                    <a:lumMod val="25000"/>
                    <a:lumOff val="75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3. ความคืบหน้าในการพัฒนาระบบ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BD7ACECB-5DBE-4DEA-A1AB-AF2F341163DE}"/>
              </a:ext>
            </a:extLst>
          </p:cNvPr>
          <p:cNvSpPr txBox="1">
            <a:spLocks/>
          </p:cNvSpPr>
          <p:nvPr/>
        </p:nvSpPr>
        <p:spPr>
          <a:xfrm>
            <a:off x="2157411" y="3277978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accent2">
                    <a:lumMod val="25000"/>
                    <a:lumOff val="75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4. ปัญหาและอุปสรรค์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5FC2222C-FDC6-424A-8840-64D948F0722D}"/>
              </a:ext>
            </a:extLst>
          </p:cNvPr>
          <p:cNvSpPr txBox="1">
            <a:spLocks/>
          </p:cNvSpPr>
          <p:nvPr/>
        </p:nvSpPr>
        <p:spPr>
          <a:xfrm>
            <a:off x="2157411" y="3984206"/>
            <a:ext cx="6674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th-TH" sz="2800" dirty="0">
                <a:solidFill>
                  <a:schemeClr val="accent2">
                    <a:lumMod val="25000"/>
                    <a:lumOff val="75000"/>
                  </a:schemeClr>
                </a:solidFill>
                <a:latin typeface="TH Sarabun New" charset="0"/>
                <a:ea typeface="TH Sarabun New" charset="0"/>
                <a:cs typeface="TH Sarabun New" charset="0"/>
              </a:rPr>
              <a:t>5. สรุปผล</a:t>
            </a: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sz="2800" dirty="0">
              <a:solidFill>
                <a:schemeClr val="accent2">
                  <a:lumMod val="25000"/>
                  <a:lumOff val="75000"/>
                </a:schemeClr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spcAft>
                <a:spcPts val="1600"/>
              </a:spcAft>
              <a:buFont typeface="TH SarabunPSK"/>
              <a:buNone/>
            </a:pPr>
            <a:endParaRPr lang="th-TH" dirty="0">
              <a:solidFill>
                <a:schemeClr val="accent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8D985A-F6BF-46B2-BF73-6F59BF093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374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EB1F-E2F6-424D-BE5F-5C0894F1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480" y="445025"/>
            <a:ext cx="7267819" cy="572700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วัตถุประสงค์ของโครงงาน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5735-EE95-4960-851B-8AEC61C9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480" y="1152475"/>
            <a:ext cx="7267820" cy="572700"/>
          </a:xfrm>
        </p:spPr>
        <p:txBody>
          <a:bodyPr/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เพื่อพัฒนาแอปพลิเคชันมาเก็ตเพลสสำหรับรวบรวมครูกวดวิชา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25E95A-8C50-44E1-8F64-123B394BE958}"/>
              </a:ext>
            </a:extLst>
          </p:cNvPr>
          <p:cNvSpPr txBox="1">
            <a:spLocks/>
          </p:cNvSpPr>
          <p:nvPr/>
        </p:nvSpPr>
        <p:spPr>
          <a:xfrm>
            <a:off x="1564480" y="1854725"/>
            <a:ext cx="72678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 SarabunPSK"/>
              <a:buNone/>
              <a:defRPr sz="2800" b="0" i="0" u="none" strike="noStrike" cap="none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5F642C-4475-41A5-8B07-0FDA976C59DD}"/>
              </a:ext>
            </a:extLst>
          </p:cNvPr>
          <p:cNvSpPr txBox="1">
            <a:spLocks/>
          </p:cNvSpPr>
          <p:nvPr/>
        </p:nvSpPr>
        <p:spPr>
          <a:xfrm>
            <a:off x="1564480" y="2556975"/>
            <a:ext cx="7267820" cy="108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H SarabunPSK"/>
              <a:buChar char="●"/>
              <a:defRPr sz="18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●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H SarabunPSK"/>
              <a:buChar char="○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H SarabunPSK"/>
              <a:buChar char="■"/>
              <a:defRPr sz="1400" b="0" i="0" u="none" strike="noStrike" cap="none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9pPr>
          </a:lstStyle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เป็นเว็บไซต์ต้นแบบที่ทำหน้าที่เป็น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E-Marketplace</a:t>
            </a:r>
          </a:p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เป็นเว็บไซต์สื่อกลางการติดต่อระหว่างครูกวดวิชากับนักเรียนนักศึกษา</a:t>
            </a:r>
          </a:p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เป็นอีกหนึ่งช่องทางสำหรับนักเรียนนักศึกษาที่ต้องการหาครูมากวดวิชา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24D6-06A9-4137-A251-936DBD39A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715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4AE2-4EAA-4AFF-A271-EE9B909A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1. แนะนำระบบ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92301-4B73-4005-B7D2-F05722388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923687-3D18-4795-9A25-4BD841A98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70072"/>
              </p:ext>
            </p:extLst>
          </p:nvPr>
        </p:nvGraphicFramePr>
        <p:xfrm>
          <a:off x="2467371" y="843127"/>
          <a:ext cx="4209257" cy="385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6880966" imgH="6301583" progId="Visio.Drawing.15">
                  <p:embed/>
                </p:oleObj>
              </mc:Choice>
              <mc:Fallback>
                <p:oleObj name="Visio" r:id="rId3" imgW="6880966" imgH="630158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7371" y="843127"/>
                        <a:ext cx="4209257" cy="385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7AAFE-6517-418B-9D0C-10EF6B7DF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90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07B5-3E1D-4A47-972F-893CB2B1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สถาปัตยกรรมของระบบ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4DC22-0765-42E7-BD52-019B943A5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3578B-F88D-4EA8-B364-C4077510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30" y="1539678"/>
            <a:ext cx="6258539" cy="26419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2A3D0-D29D-47AC-A981-95AF19F03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14444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01E4-9C99-4136-975D-0085FD9A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แนวคิดการทำงานของระบบ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9675-AE9B-4A5D-8039-F28DAEC5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6B5AE-7E98-4FE0-BB76-2A3DE97D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28" y="1152475"/>
            <a:ext cx="4249543" cy="3744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35E20-10C3-4509-8943-039F202423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0990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2A1F-6601-42D0-8D75-A71A0C6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เครื่องมือที่ใช้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DBE8-DF63-4566-BBB3-4FB98D4C7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A5E90-F4DE-4A9C-A886-BBDEEA131E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03" y="864161"/>
            <a:ext cx="2346325" cy="143891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D2F53A-3180-44D1-9903-170F4AB1DE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34" y="936942"/>
            <a:ext cx="1493520" cy="1493520"/>
          </a:xfrm>
          <a:prstGeom prst="rect">
            <a:avLst/>
          </a:prstGeom>
          <a:noFill/>
        </p:spPr>
      </p:pic>
      <p:pic>
        <p:nvPicPr>
          <p:cNvPr id="6" name="Picture 5" descr="Image result for mongodb">
            <a:extLst>
              <a:ext uri="{FF2B5EF4-FFF2-40B4-BE49-F238E27FC236}">
                <a16:creationId xmlns:a16="http://schemas.microsoft.com/office/drawing/2014/main" id="{85738484-8B3F-4C29-BB76-6724B61AFD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0" y="2430462"/>
            <a:ext cx="2907030" cy="7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à¸à¸¥à¸à¸²à¸£à¸à¹à¸à¸«à¸²à¸£à¸¹à¸à¸ à¸²à¸à¸ªà¸³à¸«à¸£à¸±à¸ Strapi">
            <a:extLst>
              <a:ext uri="{FF2B5EF4-FFF2-40B4-BE49-F238E27FC236}">
                <a16:creationId xmlns:a16="http://schemas.microsoft.com/office/drawing/2014/main" id="{DAE5ACBB-F6ED-46D1-9D1E-88827742705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568" y="2846167"/>
            <a:ext cx="2578735" cy="71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38876-112A-4082-9CF1-8BF5A827C27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35" y="2846167"/>
            <a:ext cx="1551129" cy="1163446"/>
          </a:xfrm>
          <a:prstGeom prst="rect">
            <a:avLst/>
          </a:prstGeo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78368-0FB7-434C-B855-8DA7A01CAE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54523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485D-C397-4896-925C-E237F585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Diagram </a:t>
            </a:r>
            <a:r>
              <a:rPr lang="th-TH" b="1" dirty="0"/>
              <a:t>ของระบบ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BC576-8365-45AC-AE9F-A37DD00FE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A537-78B9-49AF-BAF5-A3AACCB340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601D-8F3D-49D0-82E9-15AB5512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11" y="1058133"/>
            <a:ext cx="4250066" cy="34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75007"/>
      </p:ext>
    </p:extLst>
  </p:cSld>
  <p:clrMapOvr>
    <a:masterClrMapping/>
  </p:clrMapOvr>
</p:sld>
</file>

<file path=ppt/theme/theme1.xml><?xml version="1.0" encoding="utf-8"?>
<a:theme xmlns:a="http://schemas.openxmlformats.org/drawingml/2006/main" name="PSU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535</Words>
  <Application>Microsoft Office PowerPoint</Application>
  <PresentationFormat>On-screen Show (16:9)</PresentationFormat>
  <Paragraphs>121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TH Sarabun New</vt:lpstr>
      <vt:lpstr>TH SarabunPSK</vt:lpstr>
      <vt:lpstr>PSU</vt:lpstr>
      <vt:lpstr>Visio</vt:lpstr>
      <vt:lpstr>แอปพลิเคชันมาเก็ตเพลสสำหรับการค้นหาครูกวดวิชา (Marketplace for searching tutor application)</vt:lpstr>
      <vt:lpstr>Outline</vt:lpstr>
      <vt:lpstr>Outline</vt:lpstr>
      <vt:lpstr>วัตถุประสงค์ของโครงงาน</vt:lpstr>
      <vt:lpstr>1. แนะนำระบบ</vt:lpstr>
      <vt:lpstr>สถาปัตยกรรมของระบบ</vt:lpstr>
      <vt:lpstr>แนวคิดการทำงานของระบบ</vt:lpstr>
      <vt:lpstr>เครื่องมือที่ใช้</vt:lpstr>
      <vt:lpstr>Block Diagram ของระบบ</vt:lpstr>
      <vt:lpstr>การออกแบบฐานข้อมูล</vt:lpstr>
      <vt:lpstr>Sequent diagram ของครูกวดวิชา</vt:lpstr>
      <vt:lpstr>Sequent diagram ของนักเรียน/นักศึกษา</vt:lpstr>
      <vt:lpstr>Use-case Diagram</vt:lpstr>
      <vt:lpstr>Outline</vt:lpstr>
      <vt:lpstr>ผลลัพธ์ส่วนของการพัฒนา Database</vt:lpstr>
      <vt:lpstr>ผลลัพธ์ส่วน Authentication</vt:lpstr>
      <vt:lpstr>ผลลัพธ์ส่วน Authentication ( ต่อ )</vt:lpstr>
      <vt:lpstr>ผลลัพธ์ส่วนฟังก์ชัน List ข้อมูลจากฐานข้อมูล</vt:lpstr>
      <vt:lpstr>ผลลัพธ์ส่วนฟังก์ชัน List ข้อมูลจากฐานข้อมูล ( ต่อ )</vt:lpstr>
      <vt:lpstr>การดำเนินงานส่วน Upload รูปภาพ</vt:lpstr>
      <vt:lpstr>การดำเนินส่วนการเพิ่มข้อมูลโพสประกาส</vt:lpstr>
      <vt:lpstr>Outline</vt:lpstr>
      <vt:lpstr>ปัญหาและอุปสรรค</vt:lpstr>
      <vt:lpstr>ปัญหาและอุปสรรค ( ต่อ )</vt:lpstr>
      <vt:lpstr>Outline</vt:lpstr>
      <vt:lpstr>สรุปผล</vt:lpstr>
      <vt:lpstr>สรุปผล ( ต่อ )</vt:lpstr>
      <vt:lpstr>สรุปผล ( ต่อ )</vt:lpstr>
      <vt:lpstr>คำถามและข้อเสนอแนะ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แอปพลิเคชันมาเก็ตเพลสสำหรับการค้นหาครูกวดวิชา</dc:title>
  <cp:lastModifiedBy>prince of fathoni</cp:lastModifiedBy>
  <cp:revision>37</cp:revision>
  <dcterms:modified xsi:type="dcterms:W3CDTF">2020-02-10T17:49:28Z</dcterms:modified>
</cp:coreProperties>
</file>