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134804432" r:id="rId5"/>
    <p:sldId id="2147308081" r:id="rId6"/>
    <p:sldId id="314" r:id="rId7"/>
    <p:sldId id="2147308084" r:id="rId8"/>
    <p:sldId id="2147308085" r:id="rId9"/>
    <p:sldId id="2147308090" r:id="rId10"/>
    <p:sldId id="2147308091" r:id="rId11"/>
    <p:sldId id="2147308093" r:id="rId12"/>
    <p:sldId id="2147308094" r:id="rId13"/>
    <p:sldId id="2147308095" r:id="rId14"/>
    <p:sldId id="2147308086" r:id="rId15"/>
    <p:sldId id="2147308092" r:id="rId16"/>
    <p:sldId id="2147308087" r:id="rId17"/>
    <p:sldId id="2147308089" r:id="rId18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7440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32" y="246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8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3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6,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3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315622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（续）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在之间的测试过程中，发现了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，需要修改请求端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格式并修改接收端代码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：尝试在本地修改代码改变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格式，写测试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后进行测试。在本地环境测试完成，开发人员将应用部署到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上后，进行黑盒测试，验证程序是否能跑通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：在测试阶段，发现问题后解决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：规定期限内完成自己的任务，了解了项目中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相关代码、处理流程以及请求格式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4308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加强项目管理和团队协作等软技能方面的能力。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【公众号：阿拉丁PPT】_1"/>
          <p:cNvGrpSpPr/>
          <p:nvPr/>
        </p:nvGrpSpPr>
        <p:grpSpPr>
          <a:xfrm>
            <a:off x="16310" y="4940281"/>
            <a:ext cx="14618971" cy="2400300"/>
            <a:chOff x="6350" y="1903413"/>
            <a:chExt cx="12182476" cy="2000250"/>
          </a:xfrm>
        </p:grpSpPr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6350" y="2878138"/>
              <a:ext cx="6091238" cy="1025525"/>
            </a:xfrm>
            <a:custGeom>
              <a:avLst/>
              <a:gdLst>
                <a:gd name="T0" fmla="*/ 1920 w 1920"/>
                <a:gd name="T1" fmla="*/ 323 h 323"/>
                <a:gd name="T2" fmla="*/ 1209 w 1920"/>
                <a:gd name="T3" fmla="*/ 38 h 323"/>
                <a:gd name="T4" fmla="*/ 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1920" y="323"/>
                  </a:moveTo>
                  <a:cubicBezTo>
                    <a:pt x="1742" y="142"/>
                    <a:pt x="1510" y="77"/>
                    <a:pt x="1209" y="38"/>
                  </a:cubicBezTo>
                  <a:cubicBezTo>
                    <a:pt x="928" y="2"/>
                    <a:pt x="495" y="0"/>
                    <a:pt x="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6350" y="3068638"/>
              <a:ext cx="6091238" cy="835025"/>
            </a:xfrm>
            <a:custGeom>
              <a:avLst/>
              <a:gdLst>
                <a:gd name="T0" fmla="*/ 1920 w 1920"/>
                <a:gd name="T1" fmla="*/ 263 h 263"/>
                <a:gd name="T2" fmla="*/ 1155 w 1920"/>
                <a:gd name="T3" fmla="*/ 28 h 263"/>
                <a:gd name="T4" fmla="*/ 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1920" y="263"/>
                  </a:moveTo>
                  <a:cubicBezTo>
                    <a:pt x="1671" y="92"/>
                    <a:pt x="1458" y="53"/>
                    <a:pt x="1155" y="28"/>
                  </a:cubicBezTo>
                  <a:cubicBezTo>
                    <a:pt x="807" y="0"/>
                    <a:pt x="479" y="6"/>
                    <a:pt x="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6097588" y="3068638"/>
              <a:ext cx="6091238" cy="835025"/>
            </a:xfrm>
            <a:custGeom>
              <a:avLst/>
              <a:gdLst>
                <a:gd name="T0" fmla="*/ 0 w 1920"/>
                <a:gd name="T1" fmla="*/ 263 h 263"/>
                <a:gd name="T2" fmla="*/ 764 w 1920"/>
                <a:gd name="T3" fmla="*/ 28 h 263"/>
                <a:gd name="T4" fmla="*/ 1920 w 1920"/>
                <a:gd name="T5" fmla="*/ 59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263">
                  <a:moveTo>
                    <a:pt x="0" y="263"/>
                  </a:moveTo>
                  <a:cubicBezTo>
                    <a:pt x="249" y="92"/>
                    <a:pt x="462" y="53"/>
                    <a:pt x="764" y="28"/>
                  </a:cubicBezTo>
                  <a:cubicBezTo>
                    <a:pt x="1112" y="0"/>
                    <a:pt x="1441" y="6"/>
                    <a:pt x="1920" y="59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46075" y="2484438"/>
              <a:ext cx="5751513" cy="1419225"/>
            </a:xfrm>
            <a:custGeom>
              <a:avLst/>
              <a:gdLst>
                <a:gd name="T0" fmla="*/ 1813 w 1813"/>
                <a:gd name="T1" fmla="*/ 447 h 447"/>
                <a:gd name="T2" fmla="*/ 1000 w 1813"/>
                <a:gd name="T3" fmla="*/ 42 h 447"/>
                <a:gd name="T4" fmla="*/ 0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1813" y="447"/>
                  </a:moveTo>
                  <a:cubicBezTo>
                    <a:pt x="1682" y="209"/>
                    <a:pt x="1314" y="90"/>
                    <a:pt x="1000" y="42"/>
                  </a:cubicBezTo>
                  <a:cubicBezTo>
                    <a:pt x="723" y="0"/>
                    <a:pt x="385" y="9"/>
                    <a:pt x="0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65175" y="1903413"/>
              <a:ext cx="5332413" cy="2000250"/>
            </a:xfrm>
            <a:custGeom>
              <a:avLst/>
              <a:gdLst>
                <a:gd name="T0" fmla="*/ 1681 w 1681"/>
                <a:gd name="T1" fmla="*/ 630 h 630"/>
                <a:gd name="T2" fmla="*/ 891 w 1681"/>
                <a:gd name="T3" fmla="*/ 85 h 630"/>
                <a:gd name="T4" fmla="*/ 0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1681" y="630"/>
                  </a:moveTo>
                  <a:cubicBezTo>
                    <a:pt x="1557" y="313"/>
                    <a:pt x="1212" y="170"/>
                    <a:pt x="891" y="85"/>
                  </a:cubicBezTo>
                  <a:cubicBezTo>
                    <a:pt x="620" y="13"/>
                    <a:pt x="311" y="0"/>
                    <a:pt x="0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5" name="Freeform 21"/>
            <p:cNvSpPr>
              <a:spLocks/>
            </p:cNvSpPr>
            <p:nvPr/>
          </p:nvSpPr>
          <p:spPr bwMode="auto">
            <a:xfrm>
              <a:off x="6097588" y="2878138"/>
              <a:ext cx="6091238" cy="1025525"/>
            </a:xfrm>
            <a:custGeom>
              <a:avLst/>
              <a:gdLst>
                <a:gd name="T0" fmla="*/ 0 w 1920"/>
                <a:gd name="T1" fmla="*/ 323 h 323"/>
                <a:gd name="T2" fmla="*/ 710 w 1920"/>
                <a:gd name="T3" fmla="*/ 38 h 323"/>
                <a:gd name="T4" fmla="*/ 1920 w 1920"/>
                <a:gd name="T5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0" h="323">
                  <a:moveTo>
                    <a:pt x="0" y="323"/>
                  </a:moveTo>
                  <a:cubicBezTo>
                    <a:pt x="178" y="142"/>
                    <a:pt x="410" y="77"/>
                    <a:pt x="710" y="38"/>
                  </a:cubicBezTo>
                  <a:cubicBezTo>
                    <a:pt x="992" y="2"/>
                    <a:pt x="1425" y="0"/>
                    <a:pt x="1920" y="8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6097588" y="2484438"/>
              <a:ext cx="5751513" cy="1419225"/>
            </a:xfrm>
            <a:custGeom>
              <a:avLst/>
              <a:gdLst>
                <a:gd name="T0" fmla="*/ 0 w 1813"/>
                <a:gd name="T1" fmla="*/ 447 h 447"/>
                <a:gd name="T2" fmla="*/ 813 w 1813"/>
                <a:gd name="T3" fmla="*/ 42 h 447"/>
                <a:gd name="T4" fmla="*/ 1813 w 1813"/>
                <a:gd name="T5" fmla="*/ 82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3" h="447">
                  <a:moveTo>
                    <a:pt x="0" y="447"/>
                  </a:moveTo>
                  <a:cubicBezTo>
                    <a:pt x="130" y="209"/>
                    <a:pt x="498" y="90"/>
                    <a:pt x="813" y="42"/>
                  </a:cubicBezTo>
                  <a:cubicBezTo>
                    <a:pt x="1090" y="0"/>
                    <a:pt x="1428" y="9"/>
                    <a:pt x="1813" y="8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6097588" y="1903413"/>
              <a:ext cx="5332413" cy="2000250"/>
            </a:xfrm>
            <a:custGeom>
              <a:avLst/>
              <a:gdLst>
                <a:gd name="T0" fmla="*/ 0 w 1681"/>
                <a:gd name="T1" fmla="*/ 630 h 630"/>
                <a:gd name="T2" fmla="*/ 790 w 1681"/>
                <a:gd name="T3" fmla="*/ 85 h 630"/>
                <a:gd name="T4" fmla="*/ 1681 w 1681"/>
                <a:gd name="T5" fmla="*/ 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1" h="630">
                  <a:moveTo>
                    <a:pt x="0" y="630"/>
                  </a:moveTo>
                  <a:cubicBezTo>
                    <a:pt x="124" y="313"/>
                    <a:pt x="469" y="170"/>
                    <a:pt x="790" y="85"/>
                  </a:cubicBezTo>
                  <a:cubicBezTo>
                    <a:pt x="1060" y="13"/>
                    <a:pt x="1369" y="0"/>
                    <a:pt x="1681" y="22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456"/>
            </a:p>
          </p:txBody>
        </p:sp>
      </p:grpSp>
      <p:sp>
        <p:nvSpPr>
          <p:cNvPr id="3" name="【公众号：阿拉丁PPT】_4"/>
          <p:cNvSpPr>
            <a:spLocks noChangeArrowheads="1"/>
          </p:cNvSpPr>
          <p:nvPr/>
        </p:nvSpPr>
        <p:spPr bwMode="gray">
          <a:xfrm flipH="1">
            <a:off x="4536856" y="3986522"/>
            <a:ext cx="5570427" cy="727826"/>
          </a:xfrm>
          <a:prstGeom prst="roundRect">
            <a:avLst>
              <a:gd name="adj" fmla="val 50000"/>
            </a:avLst>
          </a:prstGeom>
          <a:solidFill>
            <a:srgbClr val="00968F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6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和计划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【公众号：阿拉丁PPT】_5"/>
          <p:cNvSpPr>
            <a:spLocks noChangeArrowheads="1"/>
          </p:cNvSpPr>
          <p:nvPr/>
        </p:nvSpPr>
        <p:spPr bwMode="gray">
          <a:xfrm flipH="1">
            <a:off x="4507434" y="3148383"/>
            <a:ext cx="5570427" cy="7278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实习期间个人成长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【公众号：阿拉丁PPT】_6"/>
          <p:cNvSpPr>
            <a:spLocks noChangeArrowheads="1"/>
          </p:cNvSpPr>
          <p:nvPr/>
        </p:nvSpPr>
        <p:spPr bwMode="gray">
          <a:xfrm flipH="1">
            <a:off x="4507434" y="2330162"/>
            <a:ext cx="5570427" cy="727826"/>
          </a:xfrm>
          <a:prstGeom prst="roundRect">
            <a:avLst>
              <a:gd name="adj" fmla="val 50000"/>
            </a:avLst>
          </a:prstGeom>
          <a:solidFill>
            <a:srgbClr val="00968F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实习工作总结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【公众号：阿拉丁PPT】_7"/>
          <p:cNvSpPr>
            <a:spLocks noChangeArrowheads="1"/>
          </p:cNvSpPr>
          <p:nvPr/>
        </p:nvSpPr>
        <p:spPr bwMode="gray">
          <a:xfrm flipH="1">
            <a:off x="4507434" y="1508518"/>
            <a:ext cx="5570427" cy="7505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algn="ctr">
            <a:noFill/>
            <a:round/>
            <a:headEnd/>
            <a:tailEnd/>
          </a:ln>
          <a:effectLst/>
        </p:spPr>
        <p:txBody>
          <a:bodyPr wrap="none" lIns="345600" anchor="ctr"/>
          <a:lstStyle/>
          <a:p>
            <a:pPr marL="1080000">
              <a:lnSpc>
                <a:spcPct val="90000"/>
              </a:lnSpc>
              <a:buClr>
                <a:schemeClr val="bg2"/>
              </a:buClr>
              <a:buSzPct val="70000"/>
              <a:defRPr/>
            </a:pPr>
            <a:r>
              <a:rPr lang="zh-CN" altLang="en-US" sz="264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en-US" altLang="zh-CN" sz="264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【公众号：阿拉丁PPT】_9"/>
          <p:cNvSpPr/>
          <p:nvPr/>
        </p:nvSpPr>
        <p:spPr>
          <a:xfrm>
            <a:off x="4616105" y="1613811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2"/>
                </a:solidFill>
                <a:latin typeface="Agency FB" panose="020B0503020202020204" pitchFamily="34" charset="0"/>
              </a:rPr>
              <a:t>1</a:t>
            </a:r>
            <a:endParaRPr lang="zh-CN" altLang="en-US" sz="264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【公众号：阿拉丁PPT】_10"/>
          <p:cNvSpPr/>
          <p:nvPr/>
        </p:nvSpPr>
        <p:spPr>
          <a:xfrm>
            <a:off x="4616105" y="2473736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【公众号：阿拉丁PPT】_11"/>
          <p:cNvSpPr/>
          <p:nvPr/>
        </p:nvSpPr>
        <p:spPr>
          <a:xfrm>
            <a:off x="4616105" y="3269311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2"/>
                </a:solidFill>
                <a:latin typeface="Agency FB" panose="020B0503020202020204" pitchFamily="34" charset="0"/>
              </a:rPr>
              <a:t>3</a:t>
            </a:r>
            <a:endParaRPr lang="zh-CN" altLang="en-US" sz="2640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【公众号：阿拉丁PPT】_12"/>
          <p:cNvSpPr/>
          <p:nvPr/>
        </p:nvSpPr>
        <p:spPr>
          <a:xfrm>
            <a:off x="4616105" y="4086363"/>
            <a:ext cx="513820" cy="539983"/>
          </a:xfrm>
          <a:prstGeom prst="ellipse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40" b="1" dirty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264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C47FCC2-C139-478C-9060-141988730E6D}"/>
              </a:ext>
            </a:extLst>
          </p:cNvPr>
          <p:cNvSpPr txBox="1">
            <a:spLocks/>
          </p:cNvSpPr>
          <p:nvPr/>
        </p:nvSpPr>
        <p:spPr>
          <a:xfrm>
            <a:off x="696396" y="491195"/>
            <a:ext cx="13258800" cy="1417635"/>
          </a:xfrm>
          <a:prstGeom prst="rect">
            <a:avLst/>
          </a:prstGeom>
        </p:spPr>
        <p:txBody>
          <a:bodyPr/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32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357018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月，为期半年左右，共学习三本日语书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每完成一课培训，对本课内容进行语法总结，每两课上完听写日语单词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632803"/>
            <a:ext cx="11546958" cy="372407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文字列出现问题时，程序会崩，代码修改完成后需要测试工作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：找出程序中所有关于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接续的地方，打断点并写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：修改配置文件，前后对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左右个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进行测试，列出了所有的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CallHierarchy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：按时完成测试作业，学会了代码内部的运行方式和逻辑，能够查找潜在的错误和缺陷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54481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项目的具体流程以及能解决环境缺失问题、配置文件变更问题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08314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R3-1909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需求（改修点）：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改为收费版，每次使用时对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，创建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的代码发生变更，在修改代码后需要进行测试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：熟悉项目中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的调用过程，根据开发人员修改的代码进行测试，在遇到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时找出问题点并及时与开发人员沟通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：在测试阶段，连续发现了几个问题，在修改完代码后继续进行测试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：按时完成测试任务并熟悉了调用原理及内容，学会了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Azure Function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的流程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8814</TotalTime>
  <Words>1305</Words>
  <Application>Microsoft Office PowerPoint</Application>
  <PresentationFormat>自定义</PresentationFormat>
  <Paragraphs>116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微软雅黑</vt:lpstr>
      <vt:lpstr>Agency FB</vt:lpstr>
      <vt:lpstr>Arial</vt:lpstr>
      <vt:lpstr>DXC</vt:lpstr>
      <vt:lpstr>实习报告</vt:lpstr>
      <vt:lpstr>PowerPoint 演示文稿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Zhu, He</cp:lastModifiedBy>
  <cp:revision>67</cp:revision>
  <dcterms:created xsi:type="dcterms:W3CDTF">2022-04-09T15:34:43Z</dcterms:created>
  <dcterms:modified xsi:type="dcterms:W3CDTF">2023-06-06T09:20:04Z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