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134804432" r:id="rId5"/>
    <p:sldId id="2147308081" r:id="rId6"/>
    <p:sldId id="2147308084" r:id="rId7"/>
    <p:sldId id="2147308085" r:id="rId8"/>
    <p:sldId id="2147308090" r:id="rId9"/>
    <p:sldId id="2147308091" r:id="rId10"/>
    <p:sldId id="2147308093" r:id="rId11"/>
    <p:sldId id="2147308094" r:id="rId12"/>
    <p:sldId id="2147308095" r:id="rId13"/>
    <p:sldId id="2147308086" r:id="rId14"/>
    <p:sldId id="2147308092" r:id="rId15"/>
    <p:sldId id="2147308087" r:id="rId16"/>
    <p:sldId id="2147308089" r:id="rId17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7440" autoAdjust="0"/>
  </p:normalViewPr>
  <p:slideViewPr>
    <p:cSldViewPr snapToGrid="0" snapToObjects="1" showGuides="1">
      <p:cViewPr varScale="1">
        <p:scale>
          <a:sx n="55" d="100"/>
          <a:sy n="55" d="100"/>
        </p:scale>
        <p:origin x="560" y="60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5,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5,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实习报告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037" y="6054911"/>
            <a:ext cx="9931399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2023/06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朱赫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E48051B0-A5BC-4C25-852B-16030B215659}"/>
              </a:ext>
            </a:extLst>
          </p:cNvPr>
          <p:cNvGrpSpPr/>
          <p:nvPr/>
        </p:nvGrpSpPr>
        <p:grpSpPr>
          <a:xfrm>
            <a:off x="685795" y="1620847"/>
            <a:ext cx="13104627" cy="1757054"/>
            <a:chOff x="685799" y="2147627"/>
            <a:chExt cx="12373986" cy="14143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3D810-91E4-4EE0-AC47-693BCC8BF45B}"/>
                </a:ext>
              </a:extLst>
            </p:cNvPr>
            <p:cNvSpPr/>
            <p:nvPr/>
          </p:nvSpPr>
          <p:spPr>
            <a:xfrm>
              <a:off x="685801" y="2520064"/>
              <a:ext cx="12373984" cy="1041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502920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从零基础到可以基本的听、说、读、写，在项目中学会了很多软件开发相关的日语词汇，可以看懂日语手顺以及式样书内容，能独立书写部分内容。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: Top Corners One Rounded and One Snipped 6">
              <a:extLst>
                <a:ext uri="{FF2B5EF4-FFF2-40B4-BE49-F238E27FC236}">
                  <a16:creationId xmlns:a16="http://schemas.microsoft.com/office/drawing/2014/main" id="{D5AC57B7-9B80-4DDE-A790-6620EB501B8B}"/>
                </a:ext>
              </a:extLst>
            </p:cNvPr>
            <p:cNvSpPr/>
            <p:nvPr/>
          </p:nvSpPr>
          <p:spPr>
            <a:xfrm>
              <a:off x="685799" y="2147627"/>
              <a:ext cx="1400548" cy="372436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: Top Corners One Rounded and One Snipped 13">
              <a:extLst>
                <a:ext uri="{FF2B5EF4-FFF2-40B4-BE49-F238E27FC236}">
                  <a16:creationId xmlns:a16="http://schemas.microsoft.com/office/drawing/2014/main" id="{657760E0-80FE-4C6B-BE19-1D0261812122}"/>
                </a:ext>
              </a:extLst>
            </p:cNvPr>
            <p:cNvSpPr/>
            <p:nvPr/>
          </p:nvSpPr>
          <p:spPr>
            <a:xfrm>
              <a:off x="2086347" y="2147627"/>
              <a:ext cx="1507573" cy="37243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685797" y="3712668"/>
            <a:ext cx="13104628" cy="3688591"/>
            <a:chOff x="685800" y="5027846"/>
            <a:chExt cx="13104628" cy="26335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1" y="5362494"/>
              <a:ext cx="13104627" cy="2298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C#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等语言掌握更加透彻，可以独立编写程序，遇到问题能够快速找出原因并解决。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在项目中学习了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 Batch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KeyValue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AzureFunction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等等云相关的以前未接触到的领域。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培训过程中学会了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SSM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框架、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.Net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程序开发相关技术。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在理解技术难点时，比以前更加快速，独立编写程序时，思考维度更广，能多维度的考虑程序潜在漏洞。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语言的编译以及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Linux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系统更加熟悉。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2169043" y="5027846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Rectangle: Top Corners One Rounded and One Snipped 13">
            <a:extLst>
              <a:ext uri="{FF2B5EF4-FFF2-40B4-BE49-F238E27FC236}">
                <a16:creationId xmlns:a16="http://schemas.microsoft.com/office/drawing/2014/main" id="{936CC749-E889-4038-9CE2-5E2503AF1FC3}"/>
              </a:ext>
            </a:extLst>
          </p:cNvPr>
          <p:cNvSpPr/>
          <p:nvPr/>
        </p:nvSpPr>
        <p:spPr>
          <a:xfrm>
            <a:off x="3765631" y="1620846"/>
            <a:ext cx="1690864" cy="462665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3765631" y="371266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839972" y="2057398"/>
            <a:ext cx="13104627" cy="3773247"/>
            <a:chOff x="685800" y="5027846"/>
            <a:chExt cx="13104627" cy="269403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0" y="5366809"/>
              <a:ext cx="13104627" cy="2355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理解了对日软件工作的流程，在处理工作内容方面越来越顺利。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更快的进行测试、改修工作，熟练掌握了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Debug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测试工作，能够更快的找出问题点并向上反馈。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CW6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项目系统更加熟悉，包括业务流程、数据库结构、各个页面跳转以及工作流程。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跟着导师学习到了好的工作习惯以及好的编程思想。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150000"/>
                </a:lnSpc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3859907" y="5027847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工作能力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2323215" y="205739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目标和计划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C40F9911-7C6C-4575-A129-FF62FABAB84F}"/>
              </a:ext>
            </a:extLst>
          </p:cNvPr>
          <p:cNvCxnSpPr>
            <a:cxnSpLocks/>
          </p:cNvCxnSpPr>
          <p:nvPr/>
        </p:nvCxnSpPr>
        <p:spPr>
          <a:xfrm>
            <a:off x="685800" y="2233348"/>
            <a:ext cx="3366834" cy="1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36BC67F-2C95-4116-A6C5-B58F255576CB}"/>
              </a:ext>
            </a:extLst>
          </p:cNvPr>
          <p:cNvCxnSpPr>
            <a:cxnSpLocks/>
          </p:cNvCxnSpPr>
          <p:nvPr/>
        </p:nvCxnSpPr>
        <p:spPr>
          <a:xfrm flipV="1">
            <a:off x="4053701" y="1778265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38550DDD-503E-4B35-ADFB-C00E0F955F09}"/>
              </a:ext>
            </a:extLst>
          </p:cNvPr>
          <p:cNvCxnSpPr>
            <a:cxnSpLocks/>
          </p:cNvCxnSpPr>
          <p:nvPr/>
        </p:nvCxnSpPr>
        <p:spPr>
          <a:xfrm>
            <a:off x="4645634" y="1778265"/>
            <a:ext cx="3701324" cy="27487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45788029-8231-4E8A-AB29-3CAB983CF820}"/>
              </a:ext>
            </a:extLst>
          </p:cNvPr>
          <p:cNvCxnSpPr>
            <a:cxnSpLocks/>
          </p:cNvCxnSpPr>
          <p:nvPr/>
        </p:nvCxnSpPr>
        <p:spPr>
          <a:xfrm flipV="1">
            <a:off x="8376025" y="1335199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16">
            <a:extLst>
              <a:ext uri="{FF2B5EF4-FFF2-40B4-BE49-F238E27FC236}">
                <a16:creationId xmlns:a16="http://schemas.microsoft.com/office/drawing/2014/main" id="{B484AA26-3C61-474D-A888-CD36A3E57C8A}"/>
              </a:ext>
            </a:extLst>
          </p:cNvPr>
          <p:cNvSpPr txBox="1"/>
          <p:nvPr/>
        </p:nvSpPr>
        <p:spPr>
          <a:xfrm>
            <a:off x="1120385" y="1805752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altLang="zh-CN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EAF3DCE7-3EA0-4033-B44D-9BFBA523A576}"/>
              </a:ext>
            </a:extLst>
          </p:cNvPr>
          <p:cNvSpPr txBox="1"/>
          <p:nvPr/>
        </p:nvSpPr>
        <p:spPr>
          <a:xfrm>
            <a:off x="4977098" y="1331410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F10F3B85-2F55-4AD2-AC6F-835A7193FA93}"/>
              </a:ext>
            </a:extLst>
          </p:cNvPr>
          <p:cNvSpPr txBox="1"/>
          <p:nvPr/>
        </p:nvSpPr>
        <p:spPr>
          <a:xfrm>
            <a:off x="9606208" y="948470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5-10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C0617FDF-42F3-488D-893B-7158A13B0669}"/>
              </a:ext>
            </a:extLst>
          </p:cNvPr>
          <p:cNvCxnSpPr>
            <a:cxnSpLocks/>
          </p:cNvCxnSpPr>
          <p:nvPr/>
        </p:nvCxnSpPr>
        <p:spPr>
          <a:xfrm>
            <a:off x="4052634" y="2494060"/>
            <a:ext cx="0" cy="45423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5271418C-1A96-414B-BB5B-B9373774D4C7}"/>
              </a:ext>
            </a:extLst>
          </p:cNvPr>
          <p:cNvCxnSpPr>
            <a:cxnSpLocks/>
          </p:cNvCxnSpPr>
          <p:nvPr/>
        </p:nvCxnSpPr>
        <p:spPr>
          <a:xfrm>
            <a:off x="8346958" y="2489829"/>
            <a:ext cx="0" cy="45465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E61D11B-EFE4-4671-8589-2CC671427B6E}"/>
              </a:ext>
            </a:extLst>
          </p:cNvPr>
          <p:cNvCxnSpPr>
            <a:cxnSpLocks/>
          </p:cNvCxnSpPr>
          <p:nvPr/>
        </p:nvCxnSpPr>
        <p:spPr>
          <a:xfrm>
            <a:off x="12783724" y="2497518"/>
            <a:ext cx="0" cy="4538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6">
            <a:extLst>
              <a:ext uri="{FF2B5EF4-FFF2-40B4-BE49-F238E27FC236}">
                <a16:creationId xmlns:a16="http://schemas.microsoft.com/office/drawing/2014/main" id="{3C1717FB-2AE6-49E3-A4F4-C77313CA5C61}"/>
              </a:ext>
            </a:extLst>
          </p:cNvPr>
          <p:cNvGrpSpPr/>
          <p:nvPr/>
        </p:nvGrpSpPr>
        <p:grpSpPr>
          <a:xfrm>
            <a:off x="8997025" y="876326"/>
            <a:ext cx="4407699" cy="472254"/>
            <a:chOff x="8997025" y="876326"/>
            <a:chExt cx="4407699" cy="472254"/>
          </a:xfrm>
        </p:grpSpPr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CF8ED84F-927A-4165-B5CD-66349B2533B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025" y="1335199"/>
              <a:ext cx="3786699" cy="13381"/>
            </a:xfrm>
            <a:prstGeom prst="line">
              <a:avLst/>
            </a:prstGeom>
            <a:ln w="31750" cap="sq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040621D8-27DB-4A22-B6DF-06EF9D6A6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2791" y="876326"/>
              <a:ext cx="591933" cy="455084"/>
            </a:xfrm>
            <a:prstGeom prst="line">
              <a:avLst/>
            </a:prstGeom>
            <a:ln w="317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6">
            <a:extLst>
              <a:ext uri="{FF2B5EF4-FFF2-40B4-BE49-F238E27FC236}">
                <a16:creationId xmlns:a16="http://schemas.microsoft.com/office/drawing/2014/main" id="{CD748CC1-0A35-4762-B36C-094A374F357A}"/>
              </a:ext>
            </a:extLst>
          </p:cNvPr>
          <p:cNvSpPr txBox="1"/>
          <p:nvPr/>
        </p:nvSpPr>
        <p:spPr>
          <a:xfrm>
            <a:off x="741668" y="2490247"/>
            <a:ext cx="3134561" cy="4924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在碎片化时间内多学习日语，在未来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年时间内通过日语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考试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学精一门技术语言，并对计算机底层知识进行深度学习。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完成公司分配的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工作，努力提升自己。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在主要使用的技术栈上深入学习和掌握，并关注最新趋势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A76B175-4C5A-457E-ACB3-71AC69E001FD}"/>
              </a:ext>
            </a:extLst>
          </p:cNvPr>
          <p:cNvSpPr txBox="1"/>
          <p:nvPr/>
        </p:nvSpPr>
        <p:spPr>
          <a:xfrm>
            <a:off x="4163894" y="2497518"/>
            <a:ext cx="4036044" cy="504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日语程度达到可以与日本人进行无障碍言语沟通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对于新的技术方向，积极探索并学习，在这些新的技术领域不断拓展自己的知识面和技能，以便将来适应行业发展趋势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加强项目管理和团队协作等软技能方面的能力。需要更好地了解各种开发流程和方法，并熟悉市场趋势和用户需求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E535B18-0E2D-4FA5-9D75-CA6DE7070DE2}"/>
              </a:ext>
            </a:extLst>
          </p:cNvPr>
          <p:cNvSpPr txBox="1"/>
          <p:nvPr/>
        </p:nvSpPr>
        <p:spPr>
          <a:xfrm>
            <a:off x="8523359" y="2494060"/>
            <a:ext cx="4114800" cy="229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职业发展方向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结合自身兴趣和专业优势，积极探索深度前沿技术的研究和应用，或者在技术管理、项目管理等方面深耕细作。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具体要根据社会环境的变更以及行业的需求而定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8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DD5AE-5D34-480F-9B34-38DD8DB0B34E}"/>
              </a:ext>
            </a:extLst>
          </p:cNvPr>
          <p:cNvSpPr txBox="1"/>
          <p:nvPr/>
        </p:nvSpPr>
        <p:spPr>
          <a:xfrm>
            <a:off x="878694" y="1011711"/>
            <a:ext cx="11887200" cy="120030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模板说明</a:t>
            </a:r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本模板仅作参考，可根据个人情况进行内容及格式的补充、删减及调整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报告内容繁简及顺序不限，但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的时间请控制在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分钟以内，突出重点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DD42A-F0D0-4148-81B2-D3B195F7A1ED}"/>
              </a:ext>
            </a:extLst>
          </p:cNvPr>
          <p:cNvSpPr txBox="1"/>
          <p:nvPr/>
        </p:nvSpPr>
        <p:spPr>
          <a:xfrm>
            <a:off x="878694" y="3015350"/>
            <a:ext cx="11887200" cy="261608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内容说明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针对实习期间工作、个人成长进行总结和汇报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可参照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应届毕业生胜任力一览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，从自我评价、工作成果、个人成长、未来计划等方面进行阐述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报告及陈述都请注意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实习期工作总结请关注个人担当内容、能力变化、所思所得、沉淀积累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未来计划可从短期、中期，长期等角度考虑，近期目标应包含行动计划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仅需切实经历和感受，暂不具备的可不写，暂没想好的可不写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FAF83-DF05-4896-A47B-463B885B8CCB}"/>
              </a:ext>
            </a:extLst>
          </p:cNvPr>
          <p:cNvSpPr txBox="1"/>
          <p:nvPr/>
        </p:nvSpPr>
        <p:spPr>
          <a:xfrm>
            <a:off x="685800" y="2057398"/>
            <a:ext cx="9516139" cy="484233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朱赫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学校：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延边大学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地理信息科学 计算机科学与技术（双学位）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导师：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陈雷、王洲平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实习项目：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实习期间：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个人履历：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在校期间成绩无挂科，在计算机专业绩点在前百分之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，掌握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等开发语言，能够独立解决问题，独立完成开发、测试等作业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英语四级，日语还在学习中（通过公司组织的日语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模拟考试）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he.zhu@dxc.com</a:t>
            </a:r>
          </a:p>
          <a:p>
            <a:pPr>
              <a:spcAft>
                <a:spcPts val="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D1F77-1DEE-4567-8463-3221882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39" y="639763"/>
            <a:ext cx="1508965" cy="20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一、培训阶段（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2022.10-2023.01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4031853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日语培训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每天进行两个小时日语课培训，从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月，为期半年左右，学习标准日本语初级以及中级上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每上完一课，对本课内容进行语法总结，每两课上完听写日语单词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每学完一整本书，进行日语模拟考试，现一共考试三次（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在工作空闲期间，对上课学到的语法进行复习，对单词进行巩固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808CE-25A9-4A29-B8B3-CE30339828D3}"/>
              </a:ext>
            </a:extLst>
          </p:cNvPr>
          <p:cNvSpPr txBox="1"/>
          <p:nvPr/>
        </p:nvSpPr>
        <p:spPr>
          <a:xfrm>
            <a:off x="1148317" y="1863188"/>
            <a:ext cx="11546958" cy="40421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技术培训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先后进行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框架、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语言、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等进行培训。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完成相应技术课程布置的作业，对不明白的内容进行自习。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完成最终技术大作业的考核并提交成果物。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二、项目工作阶段（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2023.02-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至今）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11103" y="2935087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11103" y="2632803"/>
            <a:ext cx="11546958" cy="372407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R3-1987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文字列出现问题时，程序会崩，代码修改完成后需要测试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：找出程序中所有关于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接续的地方，打断点并写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：修改配置文件，前后对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左右个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进行测试，列出了所有的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CallHierarchy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：按时完成测试作业，学会了代码内部的运行方式和逻辑，能够查找潜在的错误和缺陷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54481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R3-2002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客户需要一个项目在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上的使用流程以及整体程序的操作流程</a:t>
            </a:r>
            <a:r>
              <a:rPr lang="ja-JP" alt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并验证程序是否存在漏洞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：根据提供的手顺书对程序进行黑盒测试，在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虚拟机上截取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：在测试阶段，对两本手顺书的需求进行测试，在遇到缺少环境问题时，独立配置环境。对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后的问题进行整改。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：提前完成测试并提交成果物，学会了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项目的具体流程以及能解决环境缺失问题、配置文件变更问题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08314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改为收费版，每次使用时对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，创建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以及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的代码发生变更，在修改代码后需要进行测试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：熟悉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的调用过程，然后根据开发人员修改的代码进行测试，在遇到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时找出问题点并及时与开发人员沟通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：在测试阶段，连续发现了几个问题，在导师修改完代码后继续进行测试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：按时完成测试任务并熟悉了调用原理及内容，方便开展下一步工作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315622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（续）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在之间的测试过程中，发现了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，需要修改请求端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格式并修改接收端代码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：尝试在本地修改代码改变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格式，等待导师修改代码后，自己写测试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后进行测试。在本地环境测试完成，开发人员将应用部署到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上后，进行黑盒测试，验证程序是否能跑通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：在测试阶段，发现问题后上报解决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：规定期限内完成自己的任务，了解了项目中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相关代码、处理流程以及请求格式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F182140194F4A8CCC57EE77F8793D" ma:contentTypeVersion="4" ma:contentTypeDescription="Create a new document." ma:contentTypeScope="" ma:versionID="f24d8051ee861718e22b0ae7423b30c7">
  <xsd:schema xmlns:xsd="http://www.w3.org/2001/XMLSchema" xmlns:xs="http://www.w3.org/2001/XMLSchema" xmlns:p="http://schemas.microsoft.com/office/2006/metadata/properties" xmlns:ns2="f228489a-dcf5-4b36-becb-e077c37c524e" targetNamespace="http://schemas.microsoft.com/office/2006/metadata/properties" ma:root="true" ma:fieldsID="3e265d2d88944d89f3255ee9925721a9" ns2:_="">
    <xsd:import namespace="f228489a-dcf5-4b36-becb-e077c37c5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8489a-dcf5-4b36-becb-e077c37c5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BBF9B6-64C3-4607-AD5B-D62FD888A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8489a-dcf5-4b36-becb-e077c37c5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8704</TotalTime>
  <Words>1316</Words>
  <Application>Microsoft Office PowerPoint</Application>
  <PresentationFormat>自定义</PresentationFormat>
  <Paragraphs>106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Microsoft YaHei</vt:lpstr>
      <vt:lpstr>Arial</vt:lpstr>
      <vt:lpstr>DXC</vt:lpstr>
      <vt:lpstr>实习报告</vt:lpstr>
      <vt:lpstr>PowerPoint 演示文稿</vt:lpstr>
      <vt:lpstr>个人简介</vt:lpstr>
      <vt:lpstr>实习工作总结</vt:lpstr>
      <vt:lpstr>实习工作总结</vt:lpstr>
      <vt:lpstr>实习工作总结</vt:lpstr>
      <vt:lpstr>实习工作总结</vt:lpstr>
      <vt:lpstr>实习工作总结</vt:lpstr>
      <vt:lpstr>实习工作总结</vt:lpstr>
      <vt:lpstr>实习期间个人成长</vt:lpstr>
      <vt:lpstr>实习期间个人成长</vt:lpstr>
      <vt:lpstr>目标和计划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Zhu, He</cp:lastModifiedBy>
  <cp:revision>62</cp:revision>
  <dcterms:created xsi:type="dcterms:W3CDTF">2022-04-09T15:34:43Z</dcterms:created>
  <dcterms:modified xsi:type="dcterms:W3CDTF">2023-06-05T09:38:46Z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0x010100916F182140194F4A8CCC57EE77F8793D</vt:lpwstr>
  </property>
</Properties>
</file>