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134804432" r:id="rId5"/>
    <p:sldId id="2147308081" r:id="rId6"/>
    <p:sldId id="314" r:id="rId7"/>
    <p:sldId id="2147308084" r:id="rId8"/>
    <p:sldId id="2147308085" r:id="rId9"/>
    <p:sldId id="2147308090" r:id="rId10"/>
    <p:sldId id="2147308091" r:id="rId11"/>
    <p:sldId id="2147308093" r:id="rId12"/>
    <p:sldId id="2147308094" r:id="rId13"/>
    <p:sldId id="2147308095" r:id="rId14"/>
    <p:sldId id="2147308086" r:id="rId15"/>
    <p:sldId id="2147308092" r:id="rId16"/>
    <p:sldId id="2147308087" r:id="rId17"/>
    <p:sldId id="2147308089" r:id="rId18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744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56" y="5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31562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格式，等待导师修改代码后，自己写测试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：在测试阶段，发现问题后上报解决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：规定期限内完成自己的任务，了解了项目中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相关代码、处理流程以及请求格式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从零基础到可以基本的听、说、读、写，在项目中学会了很多软件开发相关的日语词汇，可以看懂日语手顺以及式样书内容，能独立书写部分内容。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467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对于新的技术方向，积极探索并学习，在这些新的技术领域不断拓展自己的知识面和技能，以便将来适应行业发展趋势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加强项目管理和团队协作等软技能方面的能力。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【公众号：阿拉丁PPT】_1"/>
          <p:cNvGrpSpPr/>
          <p:nvPr/>
        </p:nvGrpSpPr>
        <p:grpSpPr>
          <a:xfrm>
            <a:off x="16310" y="4940281"/>
            <a:ext cx="14618971" cy="2400300"/>
            <a:chOff x="6350" y="1903413"/>
            <a:chExt cx="12182476" cy="2000250"/>
          </a:xfrm>
        </p:grpSpPr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</p:grpSp>
      <p:sp>
        <p:nvSpPr>
          <p:cNvPr id="3" name="【公众号：阿拉丁PPT】_4"/>
          <p:cNvSpPr>
            <a:spLocks noChangeArrowheads="1"/>
          </p:cNvSpPr>
          <p:nvPr/>
        </p:nvSpPr>
        <p:spPr bwMode="gray">
          <a:xfrm flipH="1">
            <a:off x="4428185" y="4090303"/>
            <a:ext cx="5854066" cy="727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目标和计划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【公众号：阿拉丁PPT】_5"/>
          <p:cNvSpPr>
            <a:spLocks noChangeArrowheads="1"/>
          </p:cNvSpPr>
          <p:nvPr/>
        </p:nvSpPr>
        <p:spPr bwMode="gray">
          <a:xfrm flipH="1">
            <a:off x="4398763" y="3252164"/>
            <a:ext cx="5854066" cy="7278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实习期间个人成长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【公众号：阿拉丁PPT】_6"/>
          <p:cNvSpPr>
            <a:spLocks noChangeArrowheads="1"/>
          </p:cNvSpPr>
          <p:nvPr/>
        </p:nvSpPr>
        <p:spPr bwMode="gray">
          <a:xfrm flipH="1">
            <a:off x="4398763" y="2433943"/>
            <a:ext cx="5854066" cy="727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实习工作总结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【公众号：阿拉丁PPT】_7"/>
          <p:cNvSpPr>
            <a:spLocks noChangeArrowheads="1"/>
          </p:cNvSpPr>
          <p:nvPr/>
        </p:nvSpPr>
        <p:spPr bwMode="gray">
          <a:xfrm flipH="1">
            <a:off x="4398763" y="1612299"/>
            <a:ext cx="5854066" cy="750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【公众号：阿拉丁PPT】_9"/>
          <p:cNvSpPr/>
          <p:nvPr/>
        </p:nvSpPr>
        <p:spPr>
          <a:xfrm>
            <a:off x="4507433" y="1717592"/>
            <a:ext cx="539983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1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【公众号：阿拉丁PPT】_10"/>
          <p:cNvSpPr/>
          <p:nvPr/>
        </p:nvSpPr>
        <p:spPr>
          <a:xfrm>
            <a:off x="4507433" y="2577517"/>
            <a:ext cx="539983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【公众号：阿拉丁PPT】_11"/>
          <p:cNvSpPr/>
          <p:nvPr/>
        </p:nvSpPr>
        <p:spPr>
          <a:xfrm>
            <a:off x="4507433" y="3373092"/>
            <a:ext cx="539983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3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【公众号：阿拉丁PPT】_12"/>
          <p:cNvSpPr/>
          <p:nvPr/>
        </p:nvSpPr>
        <p:spPr>
          <a:xfrm>
            <a:off x="4507433" y="4190144"/>
            <a:ext cx="539983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C47FCC2-C139-478C-9060-141988730E6D}"/>
              </a:ext>
            </a:extLst>
          </p:cNvPr>
          <p:cNvSpPr txBox="1">
            <a:spLocks/>
          </p:cNvSpPr>
          <p:nvPr/>
        </p:nvSpPr>
        <p:spPr>
          <a:xfrm>
            <a:off x="696396" y="491195"/>
            <a:ext cx="13258800" cy="1417635"/>
          </a:xfrm>
          <a:prstGeom prst="rect">
            <a:avLst/>
          </a:prstGeom>
        </p:spPr>
        <p:txBody>
          <a:bodyPr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3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372407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文字列出现问题时，程序会崩，代码修改完成后需要测试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：找出程序中所有关于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接续的地方，打断点并写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：修改配置文件，前后对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左右个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进行测试，列出了所有的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CallHierarchy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：按时完成测试作业，学会了代码内部的运行方式和逻辑，能够查找潜在的错误和缺陷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的代码发生变更，在修改代码后需要进行测试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的调用过程，然后根据开发人员修改的代码进行测试，在遇到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：在测试阶段，连续发现了几个问题，在导师修改完代码后继续进行测试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：按时完成测试任务并熟悉了调用原理及内容，方便开展下一步工作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8771</TotalTime>
  <Words>1317</Words>
  <Application>Microsoft Office PowerPoint</Application>
  <PresentationFormat>自定义</PresentationFormat>
  <Paragraphs>116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</vt:lpstr>
      <vt:lpstr>Microsoft YaHei</vt:lpstr>
      <vt:lpstr>Agency FB</vt:lpstr>
      <vt:lpstr>Arial</vt:lpstr>
      <vt:lpstr>DXC</vt:lpstr>
      <vt:lpstr>实习报告</vt:lpstr>
      <vt:lpstr>PowerPoint 演示文稿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</cp:lastModifiedBy>
  <cp:revision>66</cp:revision>
  <dcterms:created xsi:type="dcterms:W3CDTF">2022-04-09T15:34:43Z</dcterms:created>
  <dcterms:modified xsi:type="dcterms:W3CDTF">2023-06-05T16:09:51Z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