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134804432" r:id="rId5"/>
    <p:sldId id="2147308081" r:id="rId6"/>
    <p:sldId id="2147308084" r:id="rId7"/>
    <p:sldId id="2147308085" r:id="rId8"/>
    <p:sldId id="2147308090" r:id="rId9"/>
    <p:sldId id="2147308091" r:id="rId10"/>
    <p:sldId id="2147308086" r:id="rId11"/>
    <p:sldId id="2147308092" r:id="rId12"/>
    <p:sldId id="2147308088" r:id="rId13"/>
    <p:sldId id="2147308087" r:id="rId14"/>
    <p:sldId id="2147308089" r:id="rId15"/>
  </p:sldIdLst>
  <p:sldSz cx="14630400" cy="8229600"/>
  <p:notesSz cx="7772400" cy="14173200"/>
  <p:defaultTextStyle>
    <a:defPPr>
      <a:defRPr lang="en-US"/>
    </a:defPPr>
    <a:lvl1pPr marL="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1pPr>
    <a:lvl2pPr marL="73152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2pPr>
    <a:lvl3pPr marL="146304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3pPr>
    <a:lvl4pPr marL="219456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4pPr>
    <a:lvl5pPr marL="292608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5pPr>
    <a:lvl6pPr marL="365760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6pPr>
    <a:lvl7pPr marL="438912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7pPr>
    <a:lvl8pPr marL="512064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8pPr>
    <a:lvl9pPr marL="585216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8" userDrawn="1">
          <p15:clr>
            <a:srgbClr val="A4A3A4"/>
          </p15:clr>
        </p15:guide>
        <p15:guide id="2" orient="horz" pos="2592" userDrawn="1">
          <p15:clr>
            <a:srgbClr val="A4A3A4"/>
          </p15:clr>
        </p15:guide>
        <p15:guide id="3" orient="horz" pos="4512" userDrawn="1">
          <p15:clr>
            <a:srgbClr val="A4A3A4"/>
          </p15:clr>
        </p15:guide>
        <p15:guide id="4" orient="horz" pos="4896" userDrawn="1">
          <p15:clr>
            <a:srgbClr val="A4A3A4"/>
          </p15:clr>
        </p15:guide>
        <p15:guide id="5" pos="7488" userDrawn="1">
          <p15:clr>
            <a:srgbClr val="A4A3A4"/>
          </p15:clr>
        </p15:guide>
        <p15:guide id="6" pos="432" userDrawn="1">
          <p15:clr>
            <a:srgbClr val="A4A3A4"/>
          </p15:clr>
        </p15:guide>
        <p15:guide id="7" pos="3024" userDrawn="1">
          <p15:clr>
            <a:srgbClr val="A4A3A4"/>
          </p15:clr>
        </p15:guide>
        <p15:guide id="8" pos="3312" userDrawn="1">
          <p15:clr>
            <a:srgbClr val="A4A3A4"/>
          </p15:clr>
        </p15:guide>
        <p15:guide id="9" pos="4464" userDrawn="1">
          <p15:clr>
            <a:srgbClr val="A4A3A4"/>
          </p15:clr>
        </p15:guide>
        <p15:guide id="10" pos="4608" userDrawn="1">
          <p15:clr>
            <a:srgbClr val="A4A3A4"/>
          </p15:clr>
        </p15:guide>
        <p15:guide id="11" pos="4752" userDrawn="1">
          <p15:clr>
            <a:srgbClr val="A4A3A4"/>
          </p15:clr>
        </p15:guide>
        <p15:guide id="12" pos="5904" userDrawn="1">
          <p15:clr>
            <a:srgbClr val="A4A3A4"/>
          </p15:clr>
        </p15:guide>
        <p15:guide id="13" pos="6192" userDrawn="1">
          <p15:clr>
            <a:srgbClr val="A4A3A4"/>
          </p15:clr>
        </p15:guide>
        <p15:guide id="14" pos="878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4464" userDrawn="1">
          <p15:clr>
            <a:srgbClr val="A4A3A4"/>
          </p15:clr>
        </p15:guide>
        <p15:guide id="2" pos="244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ECFF"/>
    <a:srgbClr val="60249E"/>
    <a:srgbClr val="969696"/>
    <a:srgbClr val="63666A"/>
    <a:srgbClr val="F9F048"/>
    <a:srgbClr val="FFCD00"/>
    <a:srgbClr val="D9DF23"/>
    <a:srgbClr val="666666"/>
    <a:srgbClr val="330072"/>
    <a:srgbClr val="1870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5BD5076-5073-49C7-9E08-65982F3C9860}">
  <a:tblStyle styleId="{45BD5076-5073-49C7-9E08-65982F3C9860}" styleName="DXC Table">
    <a:wholeTbl>
      <a:tcTxStyle>
        <a:fontRef idx="minor"/>
        <a:srgbClr val="000000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6350">
              <a:solidFill>
                <a:srgbClr val="000000"/>
              </a:solidFill>
            </a:ln>
          </a:top>
          <a:bottom>
            <a:ln w="6350">
              <a:solidFill>
                <a:srgbClr val="000000"/>
              </a:solidFill>
            </a:ln>
          </a:bottom>
          <a:insideH>
            <a:ln w="6350">
              <a:solidFill>
                <a:srgbClr val="000000"/>
              </a:solidFill>
            </a:ln>
          </a:insideH>
          <a:insideV>
            <a:ln>
              <a:noFill/>
            </a:ln>
          </a:insideV>
        </a:tcBdr>
        <a:fill>
          <a:noFill/>
        </a:fill>
      </a:tcStyle>
    </a:wholeTbl>
    <a:lastCol>
      <a:tcTxStyle b="on">
        <a:fontRef idx="major"/>
        <a:srgbClr val="000000"/>
      </a:tcTxStyle>
      <a:tcStyle>
        <a:tcBdr/>
      </a:tcStyle>
    </a:lastCol>
    <a:firstCol>
      <a:tcTxStyle b="on">
        <a:fontRef idx="major"/>
        <a:srgbClr val="000000"/>
      </a:tcTxStyle>
      <a:tcStyle>
        <a:tcBdr/>
      </a:tcStyle>
    </a:firstCol>
    <a:lastRow>
      <a:tcTxStyle b="on">
        <a:fontRef idx="major"/>
        <a:srgbClr val="000000"/>
      </a:tcTxStyle>
      <a:tcStyle>
        <a:tcBdr>
          <a:top>
            <a:ln w="19050">
              <a:solidFill>
                <a:srgbClr val="000000"/>
              </a:solidFill>
            </a:ln>
          </a:top>
          <a:bottom>
            <a:ln>
              <a:noFill/>
            </a:ln>
          </a:bottom>
        </a:tcBdr>
        <a:fill>
          <a:noFill/>
        </a:fill>
      </a:tcStyle>
    </a:lastRow>
    <a:firstRow>
      <a:tcTxStyle b="on">
        <a:fontRef idx="major"/>
        <a:srgbClr val="000000"/>
      </a:tcTxStyle>
      <a:tcStyle>
        <a:tcBdr>
          <a:top>
            <a:ln>
              <a:noFill/>
            </a:ln>
          </a:top>
          <a:bottom>
            <a:ln w="19050">
              <a:solidFill>
                <a:srgbClr val="000000"/>
              </a:solidFill>
            </a:ln>
          </a:bottom>
        </a:tcBdr>
        <a:fill>
          <a:noFill/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7440" autoAdjust="0"/>
  </p:normalViewPr>
  <p:slideViewPr>
    <p:cSldViewPr snapToGrid="0" snapToObjects="1" showGuides="1">
      <p:cViewPr varScale="1">
        <p:scale>
          <a:sx n="71" d="100"/>
          <a:sy n="71" d="100"/>
        </p:scale>
        <p:origin x="590" y="86"/>
      </p:cViewPr>
      <p:guideLst>
        <p:guide orient="horz" pos="408"/>
        <p:guide orient="horz" pos="2592"/>
        <p:guide orient="horz" pos="4512"/>
        <p:guide orient="horz" pos="4896"/>
        <p:guide pos="7488"/>
        <p:guide pos="432"/>
        <p:guide pos="3024"/>
        <p:guide pos="3312"/>
        <p:guide pos="4464"/>
        <p:guide pos="4608"/>
        <p:guide pos="4752"/>
        <p:guide pos="5904"/>
        <p:guide pos="6192"/>
        <p:guide pos="878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notesViewPr>
    <p:cSldViewPr snapToGrid="0" snapToObjects="1" showGuides="1">
      <p:cViewPr varScale="1">
        <p:scale>
          <a:sx n="56" d="100"/>
          <a:sy n="56" d="100"/>
        </p:scale>
        <p:origin x="3936" y="102"/>
      </p:cViewPr>
      <p:guideLst>
        <p:guide orient="horz" pos="4464"/>
        <p:guide pos="244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040" cy="708660"/>
          </a:xfrm>
          <a:prstGeom prst="rect">
            <a:avLst/>
          </a:prstGeom>
        </p:spPr>
        <p:txBody>
          <a:bodyPr vert="horz" lIns="125401" tIns="62700" rIns="125401" bIns="62700" rtlCol="0"/>
          <a:lstStyle>
            <a:lvl1pPr algn="l">
              <a:defRPr sz="1600"/>
            </a:lvl1pPr>
          </a:lstStyle>
          <a:p>
            <a:endParaRPr lang="en-US" dirty="0">
              <a:latin typeface="Arial"/>
              <a:cs typeface="Arial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13462080"/>
            <a:ext cx="3368040" cy="708660"/>
          </a:xfrm>
          <a:prstGeom prst="rect">
            <a:avLst/>
          </a:prstGeom>
        </p:spPr>
        <p:txBody>
          <a:bodyPr vert="horz" lIns="125401" tIns="62700" rIns="125401" bIns="62700" rtlCol="0" anchor="b"/>
          <a:lstStyle>
            <a:lvl1pPr algn="l">
              <a:defRPr sz="1600"/>
            </a:lvl1pPr>
          </a:lstStyle>
          <a:p>
            <a:endParaRPr lang="en-US" dirty="0">
              <a:latin typeface="Arial"/>
              <a:cs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402561" y="13462080"/>
            <a:ext cx="3368040" cy="708660"/>
          </a:xfrm>
          <a:prstGeom prst="rect">
            <a:avLst/>
          </a:prstGeom>
        </p:spPr>
        <p:txBody>
          <a:bodyPr vert="horz" lIns="125401" tIns="62700" rIns="125401" bIns="62700" rtlCol="0" anchor="b"/>
          <a:lstStyle>
            <a:lvl1pPr algn="r">
              <a:defRPr sz="1600"/>
            </a:lvl1pPr>
          </a:lstStyle>
          <a:p>
            <a:fld id="{70AC7428-30A9-FD43-A0D8-DB91B17088EC}" type="slidenum">
              <a:rPr lang="en-US" smtClean="0">
                <a:latin typeface="Arial"/>
                <a:cs typeface="Arial"/>
              </a:rPr>
              <a:t>‹#›</a:t>
            </a:fld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47649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040" cy="708660"/>
          </a:xfrm>
          <a:prstGeom prst="rect">
            <a:avLst/>
          </a:prstGeom>
        </p:spPr>
        <p:txBody>
          <a:bodyPr vert="horz" lIns="125401" tIns="62700" rIns="125401" bIns="62700" rtlCol="0"/>
          <a:lstStyle>
            <a:lvl1pPr algn="l">
              <a:defRPr sz="1600"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402561" y="0"/>
            <a:ext cx="3368040" cy="708660"/>
          </a:xfrm>
          <a:prstGeom prst="rect">
            <a:avLst/>
          </a:prstGeom>
        </p:spPr>
        <p:txBody>
          <a:bodyPr vert="horz" lIns="125401" tIns="62700" rIns="125401" bIns="62700" rtlCol="0"/>
          <a:lstStyle>
            <a:lvl1pPr algn="r">
              <a:defRPr sz="1600">
                <a:latin typeface="Arial"/>
                <a:cs typeface="Arial"/>
              </a:defRPr>
            </a:lvl1pPr>
          </a:lstStyle>
          <a:p>
            <a:fld id="{73B26A0F-F4D6-9B4F-A87B-D8948CDE3BB4}" type="datetimeFigureOut">
              <a:rPr lang="en-US" smtClean="0"/>
              <a:pPr/>
              <a:t>5/31/2023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838200" y="1063625"/>
            <a:ext cx="9448800" cy="53149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25401" tIns="62700" rIns="125401" bIns="6270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431800" y="6732270"/>
            <a:ext cx="6908800" cy="6377940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3462080"/>
            <a:ext cx="3368040" cy="708660"/>
          </a:xfrm>
          <a:prstGeom prst="rect">
            <a:avLst/>
          </a:prstGeom>
        </p:spPr>
        <p:txBody>
          <a:bodyPr vert="horz" lIns="125401" tIns="62700" rIns="125401" bIns="62700" rtlCol="0" anchor="b"/>
          <a:lstStyle>
            <a:lvl1pPr algn="l">
              <a:defRPr sz="1600"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402561" y="13462080"/>
            <a:ext cx="3368040" cy="708660"/>
          </a:xfrm>
          <a:prstGeom prst="rect">
            <a:avLst/>
          </a:prstGeom>
        </p:spPr>
        <p:txBody>
          <a:bodyPr vert="horz" lIns="125401" tIns="62700" rIns="125401" bIns="62700" rtlCol="0" anchor="b"/>
          <a:lstStyle>
            <a:lvl1pPr algn="r">
              <a:defRPr sz="1600">
                <a:latin typeface="Arial"/>
                <a:cs typeface="Arial"/>
              </a:defRPr>
            </a:lvl1pPr>
          </a:lstStyle>
          <a:p>
            <a:fld id="{7DE2E8FF-3D0C-9D4D-B4D1-3089215958A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413495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Arial"/>
      </a:defRPr>
    </a:lvl1pPr>
    <a:lvl2pPr marL="73152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+mn-cs"/>
      </a:defRPr>
    </a:lvl2pPr>
    <a:lvl3pPr marL="146304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+mn-cs"/>
      </a:defRPr>
    </a:lvl3pPr>
    <a:lvl4pPr marL="219456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+mn-cs"/>
      </a:defRPr>
    </a:lvl4pPr>
    <a:lvl5pPr marL="292608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+mn-cs"/>
      </a:defRPr>
    </a:lvl5pPr>
    <a:lvl6pPr marL="365760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6pPr>
    <a:lvl7pPr marL="438912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7pPr>
    <a:lvl8pPr marL="512064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8pPr>
    <a:lvl9pPr marL="585216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E2E8FF-3D0C-9D4D-B4D1-3089215958A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4999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sv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eliver Excellenc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hape&#10;&#10;Description automatically generated">
            <a:extLst>
              <a:ext uri="{FF2B5EF4-FFF2-40B4-BE49-F238E27FC236}">
                <a16:creationId xmlns:a16="http://schemas.microsoft.com/office/drawing/2014/main" id="{6B86D8E4-D42C-4BA4-8C3D-EE6E0354EA3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777" y="0"/>
            <a:ext cx="14626846" cy="8229600"/>
          </a:xfrm>
          <a:prstGeom prst="rect">
            <a:avLst/>
          </a:prstGeom>
        </p:spPr>
      </p:pic>
      <p:grpSp>
        <p:nvGrpSpPr>
          <p:cNvPr id="9" name="Group 8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0" name="Straight Connector 9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6" name="Graphic 45">
            <a:extLst>
              <a:ext uri="{FF2B5EF4-FFF2-40B4-BE49-F238E27FC236}">
                <a16:creationId xmlns:a16="http://schemas.microsoft.com/office/drawing/2014/main" id="{D07C659E-3F10-46E2-9676-61137FD9384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8975" y="685801"/>
            <a:ext cx="1430092" cy="781050"/>
          </a:xfrm>
          <a:prstGeom prst="rect">
            <a:avLst/>
          </a:prstGeom>
        </p:spPr>
      </p:pic>
      <p:sp>
        <p:nvSpPr>
          <p:cNvPr id="47" name="Title 1">
            <a:extLst>
              <a:ext uri="{FF2B5EF4-FFF2-40B4-BE49-F238E27FC236}">
                <a16:creationId xmlns:a16="http://schemas.microsoft.com/office/drawing/2014/main" id="{0131F459-E553-4CE6-92F0-91E2F09BA9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8401" y="2781300"/>
            <a:ext cx="4858326" cy="2545080"/>
          </a:xfrm>
        </p:spPr>
        <p:txBody>
          <a:bodyPr anchor="ctr" anchorCtr="0">
            <a:noAutofit/>
          </a:bodyPr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8" name="Subtitle 2">
            <a:extLst>
              <a:ext uri="{FF2B5EF4-FFF2-40B4-BE49-F238E27FC236}">
                <a16:creationId xmlns:a16="http://schemas.microsoft.com/office/drawing/2014/main" id="{00FE735E-E3CF-4086-AF37-051864E157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8401" y="5494020"/>
            <a:ext cx="4858326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9" name="Footer Placeholder 4">
            <a:extLst>
              <a:ext uri="{FF2B5EF4-FFF2-40B4-BE49-F238E27FC236}">
                <a16:creationId xmlns:a16="http://schemas.microsoft.com/office/drawing/2014/main" id="{C589DB86-4B07-4158-9A0E-2A50E747053D}"/>
              </a:ext>
            </a:extLst>
          </p:cNvPr>
          <p:cNvSpPr txBox="1">
            <a:spLocks/>
          </p:cNvSpPr>
          <p:nvPr userDrawn="1"/>
        </p:nvSpPr>
        <p:spPr>
          <a:xfrm>
            <a:off x="685779" y="7688991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dirty="0">
                <a:solidFill>
                  <a:schemeClr val="tx1"/>
                </a:solidFill>
              </a:rPr>
              <a:t>© 2021 DXC Technology Company.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151270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057399"/>
            <a:ext cx="6400800" cy="5121276"/>
          </a:xfrm>
          <a:noFill/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 marL="457200" indent="-228600">
              <a:buFont typeface="Arial" pitchFamily="34" charset="0"/>
              <a:buChar char="–"/>
              <a:defRPr sz="2000"/>
            </a:lvl4pPr>
            <a:lvl5pPr marL="685800" indent="-228600">
              <a:buFont typeface="Arial" pitchFamily="34" charset="0"/>
              <a:buChar char="–"/>
              <a:defRPr sz="2000"/>
            </a:lvl5pPr>
            <a:lvl6pPr marL="914400" indent="-228600">
              <a:buFont typeface="Arial" pitchFamily="34" charset="0"/>
              <a:buChar char="–"/>
              <a:defRPr sz="2000" baseline="0"/>
            </a:lvl6pPr>
            <a:lvl7pPr marL="1143000" indent="-228600">
              <a:buFont typeface="Arial" pitchFamily="34" charset="0"/>
              <a:buChar char="–"/>
              <a:defRPr sz="2000" baseline="0"/>
            </a:lvl7pPr>
            <a:lvl8pPr marL="1371600" indent="-228600">
              <a:buFont typeface="Arial" pitchFamily="34" charset="0"/>
              <a:buChar char="–"/>
              <a:defRPr sz="2000" baseline="0"/>
            </a:lvl8pPr>
            <a:lvl9pPr marL="1600200" indent="-228600">
              <a:buFont typeface="Arial" pitchFamily="34" charset="0"/>
              <a:buChar char="–"/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800" y="2057398"/>
            <a:ext cx="6400800" cy="512127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453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057399"/>
            <a:ext cx="4114800" cy="51212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57800" y="2057399"/>
            <a:ext cx="4114800" cy="51212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9829800" y="2057399"/>
            <a:ext cx="4114800" cy="51212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4742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4" name="Straight Connector 13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7315200" y="0"/>
            <a:ext cx="7315200" cy="8229600"/>
          </a:xfrm>
          <a:solidFill>
            <a:schemeClr val="bg1">
              <a:lumMod val="85000"/>
            </a:schemeClr>
          </a:solidFill>
        </p:spPr>
        <p:txBody>
          <a:bodyPr anchor="ctr" anchorCtr="0">
            <a:normAutofit/>
          </a:bodyPr>
          <a:lstStyle>
            <a:lvl1pPr algn="ctr">
              <a:defRPr sz="1600" b="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0" y="639763"/>
            <a:ext cx="6400800" cy="14176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Box 115"/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03C7D0F0-10D5-4191-B6F4-99306F468FEF}" type="datetime4">
              <a:rPr lang="en-US" sz="1100" b="0" smtClean="0">
                <a:solidFill>
                  <a:schemeClr val="tx1"/>
                </a:solidFill>
              </a:rPr>
              <a:pPr algn="r" defTabSz="820738">
                <a:spcBef>
                  <a:spcPct val="50000"/>
                </a:spcBef>
              </a:pPr>
              <a:t>May 31, 2023</a:t>
            </a:fld>
            <a:endParaRPr lang="en-US" sz="1100" b="0" dirty="0">
              <a:solidFill>
                <a:schemeClr val="tx1"/>
              </a:solidFill>
            </a:endParaRPr>
          </a:p>
        </p:txBody>
      </p:sp>
      <p:sp>
        <p:nvSpPr>
          <p:cNvPr id="11" name="Text Box 115"/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18E29826-F105-4F77-B977-03F4A4723A21}" type="slidenum">
              <a:rPr lang="en-US" sz="1100" b="1" smtClean="0">
                <a:solidFill>
                  <a:schemeClr val="tx1"/>
                </a:solidFill>
              </a:rPr>
              <a:pPr/>
              <a:t>‹#›</a:t>
            </a:fld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12" name="Footer Placeholder 4"/>
          <p:cNvSpPr txBox="1">
            <a:spLocks/>
          </p:cNvSpPr>
          <p:nvPr userDrawn="1"/>
        </p:nvSpPr>
        <p:spPr>
          <a:xfrm>
            <a:off x="2971800" y="7580439"/>
            <a:ext cx="41148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dirty="0"/>
              <a:t>© 2021 DXC Technology Company. All rights reserved.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685800" y="2057398"/>
            <a:ext cx="6400800" cy="5121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44" name="Graphic 43">
            <a:extLst>
              <a:ext uri="{FF2B5EF4-FFF2-40B4-BE49-F238E27FC236}">
                <a16:creationId xmlns:a16="http://schemas.microsoft.com/office/drawing/2014/main" id="{C091593C-4446-42A7-AA75-762280E3CD0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5800" y="7580437"/>
            <a:ext cx="2286000" cy="259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786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685800" y="2057399"/>
            <a:ext cx="11201400" cy="5121275"/>
          </a:xfrm>
        </p:spPr>
        <p:txBody>
          <a:bodyPr/>
          <a:lstStyle>
            <a:lvl1pPr>
              <a:lnSpc>
                <a:spcPct val="85000"/>
              </a:lnSpc>
              <a:spcBef>
                <a:spcPts val="0"/>
              </a:spcBef>
              <a:defRPr sz="5400">
                <a:solidFill>
                  <a:schemeClr val="accent1"/>
                </a:solidFill>
              </a:defRPr>
            </a:lvl1pPr>
            <a:lvl2pPr marL="0" indent="0">
              <a:spcBef>
                <a:spcPts val="900"/>
              </a:spcBef>
              <a:buFontTx/>
              <a:buNone/>
              <a:defRPr/>
            </a:lvl2pPr>
            <a:lvl3pPr marL="0" indent="0">
              <a:spcBef>
                <a:spcPts val="900"/>
              </a:spcBef>
              <a:buFontTx/>
              <a:buNone/>
              <a:defRPr/>
            </a:lvl3pPr>
            <a:lvl4pPr marL="0" indent="0">
              <a:spcBef>
                <a:spcPts val="900"/>
              </a:spcBef>
              <a:buFontTx/>
              <a:buNone/>
              <a:defRPr/>
            </a:lvl4pPr>
            <a:lvl5pPr marL="0" indent="0">
              <a:spcBef>
                <a:spcPts val="900"/>
              </a:spcBef>
              <a:buFontTx/>
              <a:buNone/>
              <a:defRPr/>
            </a:lvl5pPr>
            <a:lvl6pPr marL="0" indent="0">
              <a:spcBef>
                <a:spcPts val="900"/>
              </a:spcBef>
              <a:buFontTx/>
              <a:buNone/>
              <a:defRPr baseline="0"/>
            </a:lvl6pPr>
            <a:lvl7pPr marL="0" indent="0">
              <a:spcBef>
                <a:spcPts val="900"/>
              </a:spcBef>
              <a:buFontTx/>
              <a:buNone/>
              <a:defRPr baseline="0"/>
            </a:lvl7pPr>
            <a:lvl8pPr marL="0" indent="0">
              <a:spcBef>
                <a:spcPts val="900"/>
              </a:spcBef>
              <a:buFontTx/>
              <a:buNone/>
              <a:defRPr baseline="0"/>
            </a:lvl8pPr>
            <a:lvl9pPr marL="0" indent="0">
              <a:spcBef>
                <a:spcPts val="900"/>
              </a:spcBef>
              <a:buFontTx/>
              <a:buNone/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 Box 115"/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03C7D0F0-10D5-4191-B6F4-99306F468FEF}" type="datetime4">
              <a:rPr lang="en-US" sz="1100" b="0" smtClean="0">
                <a:solidFill>
                  <a:schemeClr val="bg1"/>
                </a:solidFill>
              </a:rPr>
              <a:pPr algn="r" defTabSz="820738">
                <a:spcBef>
                  <a:spcPct val="50000"/>
                </a:spcBef>
              </a:pPr>
              <a:t>May 31, 2023</a:t>
            </a:fld>
            <a:endParaRPr lang="en-US" sz="1100" b="0" dirty="0">
              <a:solidFill>
                <a:schemeClr val="bg1"/>
              </a:solidFill>
            </a:endParaRPr>
          </a:p>
        </p:txBody>
      </p:sp>
      <p:sp>
        <p:nvSpPr>
          <p:cNvPr id="16" name="Text Box 115"/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18E29826-F105-4F77-B977-03F4A4723A21}" type="slidenum">
              <a:rPr lang="en-US" sz="1100" b="1" smtClean="0">
                <a:solidFill>
                  <a:schemeClr val="bg1"/>
                </a:solidFill>
              </a:rPr>
              <a:pPr/>
              <a:t>‹#›</a:t>
            </a:fld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17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bg1"/>
                </a:solidFill>
              </a:rPr>
              <a:t>© 2021 DXC Technology Company. All rights reserved.</a:t>
            </a:r>
          </a:p>
        </p:txBody>
      </p:sp>
      <p:pic>
        <p:nvPicPr>
          <p:cNvPr id="45" name="Graphic 44">
            <a:extLst>
              <a:ext uri="{FF2B5EF4-FFF2-40B4-BE49-F238E27FC236}">
                <a16:creationId xmlns:a16="http://schemas.microsoft.com/office/drawing/2014/main" id="{DE47D048-F78A-4D25-83CC-A1FB3F93EB8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5800" y="7561481"/>
            <a:ext cx="2468880" cy="279976"/>
          </a:xfrm>
          <a:prstGeom prst="rect">
            <a:avLst/>
          </a:prstGeom>
        </p:spPr>
      </p:pic>
      <p:sp>
        <p:nvSpPr>
          <p:cNvPr id="46" name="Text Box 115">
            <a:extLst>
              <a:ext uri="{FF2B5EF4-FFF2-40B4-BE49-F238E27FC236}">
                <a16:creationId xmlns:a16="http://schemas.microsoft.com/office/drawing/2014/main" id="{BAAC8F77-03DC-4B54-ABD4-487A7142E16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1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May 31, 2023</a:t>
            </a:fld>
            <a:endParaRPr lang="en-US" sz="1100" b="0" dirty="0">
              <a:solidFill>
                <a:schemeClr val="tx1"/>
              </a:solidFill>
            </a:endParaRPr>
          </a:p>
        </p:txBody>
      </p:sp>
      <p:sp>
        <p:nvSpPr>
          <p:cNvPr id="47" name="Text Box 115">
            <a:extLst>
              <a:ext uri="{FF2B5EF4-FFF2-40B4-BE49-F238E27FC236}">
                <a16:creationId xmlns:a16="http://schemas.microsoft.com/office/drawing/2014/main" id="{B207E4D1-23C4-49FF-8260-AC6970B95FC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18E29826-F105-4F77-B977-03F4A4723A21}" type="slidenum">
              <a:rPr lang="en-US" sz="1100" b="1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‹#›</a:t>
            </a:fld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50" name="Footer Placeholder 4">
            <a:extLst>
              <a:ext uri="{FF2B5EF4-FFF2-40B4-BE49-F238E27FC236}">
                <a16:creationId xmlns:a16="http://schemas.microsoft.com/office/drawing/2014/main" id="{0C203C4F-2B7A-44AE-9CC5-974D0684C5F6}"/>
              </a:ext>
            </a:extLst>
          </p:cNvPr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© 2021 DXC Technology Company. All rights reserved.</a:t>
            </a:r>
          </a:p>
        </p:txBody>
      </p:sp>
      <p:pic>
        <p:nvPicPr>
          <p:cNvPr id="52" name="Graphic 51">
            <a:extLst>
              <a:ext uri="{FF2B5EF4-FFF2-40B4-BE49-F238E27FC236}">
                <a16:creationId xmlns:a16="http://schemas.microsoft.com/office/drawing/2014/main" id="{925DB904-DAE2-4F1E-A174-E29E8F75117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5800" y="7580437"/>
            <a:ext cx="2286000" cy="259238"/>
          </a:xfrm>
          <a:prstGeom prst="rect">
            <a:avLst/>
          </a:prstGeom>
        </p:spPr>
      </p:pic>
      <p:sp>
        <p:nvSpPr>
          <p:cNvPr id="56" name="Rectangle: Single Corner Rounded 55">
            <a:extLst>
              <a:ext uri="{FF2B5EF4-FFF2-40B4-BE49-F238E27FC236}">
                <a16:creationId xmlns:a16="http://schemas.microsoft.com/office/drawing/2014/main" id="{106C60A4-E521-4756-B4C4-7D4CE00E4F0A}"/>
              </a:ext>
            </a:extLst>
          </p:cNvPr>
          <p:cNvSpPr/>
          <p:nvPr userDrawn="1"/>
        </p:nvSpPr>
        <p:spPr>
          <a:xfrm>
            <a:off x="695325" y="2057398"/>
            <a:ext cx="11201400" cy="3200400"/>
          </a:xfrm>
          <a:prstGeom prst="round1Rect">
            <a:avLst>
              <a:gd name="adj" fmla="val 24915"/>
            </a:avLst>
          </a:prstGeom>
          <a:solidFill>
            <a:schemeClr val="accent1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Title 1">
            <a:extLst>
              <a:ext uri="{FF2B5EF4-FFF2-40B4-BE49-F238E27FC236}">
                <a16:creationId xmlns:a16="http://schemas.microsoft.com/office/drawing/2014/main" id="{083C3818-4368-434E-9D55-569CC18CE4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8400" y="2057400"/>
            <a:ext cx="9931400" cy="3200400"/>
          </a:xfrm>
        </p:spPr>
        <p:txBody>
          <a:bodyPr anchor="ctr" anchorCtr="0">
            <a:noAutofit/>
          </a:bodyPr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8" name="Subtitle 2">
            <a:extLst>
              <a:ext uri="{FF2B5EF4-FFF2-40B4-BE49-F238E27FC236}">
                <a16:creationId xmlns:a16="http://schemas.microsoft.com/office/drawing/2014/main" id="{A99EC16D-6BC6-4571-A314-8BE9BEF6FD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8400" y="5686106"/>
            <a:ext cx="9931399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rgbClr val="63666F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246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Rectangle: Single Corner Rounded 51">
            <a:extLst>
              <a:ext uri="{FF2B5EF4-FFF2-40B4-BE49-F238E27FC236}">
                <a16:creationId xmlns:a16="http://schemas.microsoft.com/office/drawing/2014/main" id="{16D803CF-5C46-4998-BEA0-760D4BDFAA5E}"/>
              </a:ext>
            </a:extLst>
          </p:cNvPr>
          <p:cNvSpPr/>
          <p:nvPr userDrawn="1"/>
        </p:nvSpPr>
        <p:spPr>
          <a:xfrm>
            <a:off x="685800" y="639764"/>
            <a:ext cx="8314499" cy="6538910"/>
          </a:xfrm>
          <a:prstGeom prst="round1Rect">
            <a:avLst>
              <a:gd name="adj" fmla="val 17070"/>
            </a:avLst>
          </a:prstGeom>
          <a:solidFill>
            <a:schemeClr val="accent1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Title 1">
            <a:extLst>
              <a:ext uri="{FF2B5EF4-FFF2-40B4-BE49-F238E27FC236}">
                <a16:creationId xmlns:a16="http://schemas.microsoft.com/office/drawing/2014/main" id="{B8034992-7FB5-4D10-85B6-A1E0AA858F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4985" y="2117489"/>
            <a:ext cx="7217229" cy="2545080"/>
          </a:xfrm>
        </p:spPr>
        <p:txBody>
          <a:bodyPr anchor="ctr" anchorCtr="0">
            <a:noAutofit/>
          </a:bodyPr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9" name="Subtitle 2">
            <a:extLst>
              <a:ext uri="{FF2B5EF4-FFF2-40B4-BE49-F238E27FC236}">
                <a16:creationId xmlns:a16="http://schemas.microsoft.com/office/drawing/2014/main" id="{95862D04-C327-4882-82FB-72E8CCD130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4985" y="4830209"/>
            <a:ext cx="7217229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6" name="Text Box 115">
            <a:extLst>
              <a:ext uri="{FF2B5EF4-FFF2-40B4-BE49-F238E27FC236}">
                <a16:creationId xmlns:a16="http://schemas.microsoft.com/office/drawing/2014/main" id="{B7410DDF-33B2-4E49-9D88-0AEC09F35B0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03C7D0F0-10D5-4191-B6F4-99306F468FEF}" type="datetime4">
              <a:rPr lang="en-US" sz="1100" b="0" smtClean="0">
                <a:solidFill>
                  <a:schemeClr val="bg1"/>
                </a:solidFill>
              </a:rPr>
              <a:pPr algn="r" defTabSz="820738">
                <a:spcBef>
                  <a:spcPct val="50000"/>
                </a:spcBef>
              </a:pPr>
              <a:t>May 31, 2023</a:t>
            </a:fld>
            <a:endParaRPr lang="en-US" sz="1100" b="0" dirty="0">
              <a:solidFill>
                <a:schemeClr val="bg1"/>
              </a:solidFill>
            </a:endParaRPr>
          </a:p>
        </p:txBody>
      </p:sp>
      <p:sp>
        <p:nvSpPr>
          <p:cNvPr id="50" name="Text Box 115">
            <a:extLst>
              <a:ext uri="{FF2B5EF4-FFF2-40B4-BE49-F238E27FC236}">
                <a16:creationId xmlns:a16="http://schemas.microsoft.com/office/drawing/2014/main" id="{56CCFE87-E52F-4030-93DB-4F8A10CB8AF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18E29826-F105-4F77-B977-03F4A4723A21}" type="slidenum">
              <a:rPr lang="en-US" sz="1100" b="1" smtClean="0">
                <a:solidFill>
                  <a:schemeClr val="bg1"/>
                </a:solidFill>
              </a:rPr>
              <a:pPr/>
              <a:t>‹#›</a:t>
            </a:fld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51" name="Footer Placeholder 4">
            <a:extLst>
              <a:ext uri="{FF2B5EF4-FFF2-40B4-BE49-F238E27FC236}">
                <a16:creationId xmlns:a16="http://schemas.microsoft.com/office/drawing/2014/main" id="{4A9D77DB-7015-4991-83C8-36A24B782AF8}"/>
              </a:ext>
            </a:extLst>
          </p:cNvPr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bg1"/>
                </a:solidFill>
              </a:rPr>
              <a:t>© 2021 DXC Technology Company. All rights reserved.</a:t>
            </a:r>
          </a:p>
        </p:txBody>
      </p:sp>
      <p:pic>
        <p:nvPicPr>
          <p:cNvPr id="53" name="Graphic 52">
            <a:extLst>
              <a:ext uri="{FF2B5EF4-FFF2-40B4-BE49-F238E27FC236}">
                <a16:creationId xmlns:a16="http://schemas.microsoft.com/office/drawing/2014/main" id="{082CA323-F067-4A36-86B4-C9C89385A40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5800" y="7561481"/>
            <a:ext cx="2468880" cy="279976"/>
          </a:xfrm>
          <a:prstGeom prst="rect">
            <a:avLst/>
          </a:prstGeom>
        </p:spPr>
      </p:pic>
      <p:sp>
        <p:nvSpPr>
          <p:cNvPr id="54" name="Text Box 115">
            <a:extLst>
              <a:ext uri="{FF2B5EF4-FFF2-40B4-BE49-F238E27FC236}">
                <a16:creationId xmlns:a16="http://schemas.microsoft.com/office/drawing/2014/main" id="{7AE31F7D-644F-46E4-8808-DC117CACC5F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1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May 31, 2023</a:t>
            </a:fld>
            <a:endParaRPr lang="en-US" sz="1100" b="0" dirty="0">
              <a:solidFill>
                <a:schemeClr val="tx1"/>
              </a:solidFill>
            </a:endParaRPr>
          </a:p>
        </p:txBody>
      </p:sp>
      <p:sp>
        <p:nvSpPr>
          <p:cNvPr id="55" name="Text Box 115">
            <a:extLst>
              <a:ext uri="{FF2B5EF4-FFF2-40B4-BE49-F238E27FC236}">
                <a16:creationId xmlns:a16="http://schemas.microsoft.com/office/drawing/2014/main" id="{95D42EA8-C373-4F2E-A7AA-89495E86AEA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18E29826-F105-4F77-B977-03F4A4723A21}" type="slidenum">
              <a:rPr lang="en-US" sz="1100" b="1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‹#›</a:t>
            </a:fld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56" name="Footer Placeholder 4">
            <a:extLst>
              <a:ext uri="{FF2B5EF4-FFF2-40B4-BE49-F238E27FC236}">
                <a16:creationId xmlns:a16="http://schemas.microsoft.com/office/drawing/2014/main" id="{3C5384D2-BCF3-4CDD-90BA-C6DDDAC0C3E0}"/>
              </a:ext>
            </a:extLst>
          </p:cNvPr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© 2021 DXC Technology Company. All rights reserved.</a:t>
            </a:r>
          </a:p>
        </p:txBody>
      </p:sp>
      <p:pic>
        <p:nvPicPr>
          <p:cNvPr id="57" name="Graphic 56">
            <a:extLst>
              <a:ext uri="{FF2B5EF4-FFF2-40B4-BE49-F238E27FC236}">
                <a16:creationId xmlns:a16="http://schemas.microsoft.com/office/drawing/2014/main" id="{329D370C-B3C9-49CC-A16E-95762D2349B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5800" y="7580437"/>
            <a:ext cx="2286000" cy="259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168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 Box 115"/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03C7D0F0-10D5-4191-B6F4-99306F468FEF}" type="datetime4">
              <a:rPr lang="en-US" sz="1100" b="0" smtClean="0">
                <a:solidFill>
                  <a:schemeClr val="bg1"/>
                </a:solidFill>
              </a:rPr>
              <a:pPr algn="r" defTabSz="820738">
                <a:spcBef>
                  <a:spcPct val="50000"/>
                </a:spcBef>
              </a:pPr>
              <a:t>May 31, 2023</a:t>
            </a:fld>
            <a:endParaRPr lang="en-US" sz="1100" b="0" dirty="0">
              <a:solidFill>
                <a:schemeClr val="bg1"/>
              </a:solidFill>
            </a:endParaRPr>
          </a:p>
        </p:txBody>
      </p:sp>
      <p:sp>
        <p:nvSpPr>
          <p:cNvPr id="16" name="Text Box 115"/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18E29826-F105-4F77-B977-03F4A4723A21}" type="slidenum">
              <a:rPr lang="en-US" sz="1100" b="1" smtClean="0">
                <a:solidFill>
                  <a:schemeClr val="bg1"/>
                </a:solidFill>
              </a:rPr>
              <a:pPr/>
              <a:t>‹#›</a:t>
            </a:fld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17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bg1"/>
                </a:solidFill>
              </a:rPr>
              <a:t>© 2021 DXC Technology Company. All rights reserved.</a:t>
            </a:r>
          </a:p>
        </p:txBody>
      </p:sp>
      <p:pic>
        <p:nvPicPr>
          <p:cNvPr id="45" name="Graphic 44">
            <a:extLst>
              <a:ext uri="{FF2B5EF4-FFF2-40B4-BE49-F238E27FC236}">
                <a16:creationId xmlns:a16="http://schemas.microsoft.com/office/drawing/2014/main" id="{DE47D048-F78A-4D25-83CC-A1FB3F93EB8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5800" y="7561481"/>
            <a:ext cx="2468880" cy="279976"/>
          </a:xfrm>
          <a:prstGeom prst="rect">
            <a:avLst/>
          </a:prstGeom>
        </p:spPr>
      </p:pic>
      <p:sp>
        <p:nvSpPr>
          <p:cNvPr id="46" name="Text Box 115">
            <a:extLst>
              <a:ext uri="{FF2B5EF4-FFF2-40B4-BE49-F238E27FC236}">
                <a16:creationId xmlns:a16="http://schemas.microsoft.com/office/drawing/2014/main" id="{BAAC8F77-03DC-4B54-ABD4-487A7142E16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1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May 31, 2023</a:t>
            </a:fld>
            <a:endParaRPr lang="en-US" sz="1100" b="0" dirty="0">
              <a:solidFill>
                <a:schemeClr val="tx1"/>
              </a:solidFill>
            </a:endParaRPr>
          </a:p>
        </p:txBody>
      </p:sp>
      <p:sp>
        <p:nvSpPr>
          <p:cNvPr id="47" name="Text Box 115">
            <a:extLst>
              <a:ext uri="{FF2B5EF4-FFF2-40B4-BE49-F238E27FC236}">
                <a16:creationId xmlns:a16="http://schemas.microsoft.com/office/drawing/2014/main" id="{B207E4D1-23C4-49FF-8260-AC6970B95FC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18E29826-F105-4F77-B977-03F4A4723A21}" type="slidenum">
              <a:rPr lang="en-US" sz="1100" b="1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‹#›</a:t>
            </a:fld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50" name="Footer Placeholder 4">
            <a:extLst>
              <a:ext uri="{FF2B5EF4-FFF2-40B4-BE49-F238E27FC236}">
                <a16:creationId xmlns:a16="http://schemas.microsoft.com/office/drawing/2014/main" id="{0C203C4F-2B7A-44AE-9CC5-974D0684C5F6}"/>
              </a:ext>
            </a:extLst>
          </p:cNvPr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© 2021 DXC Technology Company. All rights reserved.</a:t>
            </a:r>
          </a:p>
        </p:txBody>
      </p:sp>
      <p:pic>
        <p:nvPicPr>
          <p:cNvPr id="52" name="Graphic 51">
            <a:extLst>
              <a:ext uri="{FF2B5EF4-FFF2-40B4-BE49-F238E27FC236}">
                <a16:creationId xmlns:a16="http://schemas.microsoft.com/office/drawing/2014/main" id="{925DB904-DAE2-4F1E-A174-E29E8F75117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5800" y="7580437"/>
            <a:ext cx="2286000" cy="259238"/>
          </a:xfrm>
          <a:prstGeom prst="rect">
            <a:avLst/>
          </a:prstGeom>
        </p:spPr>
      </p:pic>
      <p:sp>
        <p:nvSpPr>
          <p:cNvPr id="57" name="Title 1">
            <a:extLst>
              <a:ext uri="{FF2B5EF4-FFF2-40B4-BE49-F238E27FC236}">
                <a16:creationId xmlns:a16="http://schemas.microsoft.com/office/drawing/2014/main" id="{083C3818-4368-434E-9D55-569CC18CE4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242164"/>
            <a:ext cx="10414000" cy="2229067"/>
          </a:xfrm>
        </p:spPr>
        <p:txBody>
          <a:bodyPr anchor="ctr" anchorCtr="0">
            <a:noAutofit/>
          </a:bodyPr>
          <a:lstStyle>
            <a:lvl1pPr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8" name="Subtitle 2">
            <a:extLst>
              <a:ext uri="{FF2B5EF4-FFF2-40B4-BE49-F238E27FC236}">
                <a16:creationId xmlns:a16="http://schemas.microsoft.com/office/drawing/2014/main" id="{A99EC16D-6BC6-4571-A314-8BE9BEF6FD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800" y="4620877"/>
            <a:ext cx="10413999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rgbClr val="63666F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293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g Picture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1" name="Straight Connector 10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4630400" cy="8229600"/>
          </a:xfrm>
          <a:solidFill>
            <a:schemeClr val="bg1">
              <a:lumMod val="85000"/>
            </a:schemeClr>
          </a:solidFill>
        </p:spPr>
        <p:txBody>
          <a:bodyPr anchor="ctr" anchorCtr="0">
            <a:normAutofit/>
          </a:bodyPr>
          <a:lstStyle>
            <a:lvl1pPr algn="ctr">
              <a:defRPr sz="16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Box 115"/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03C7D0F0-10D5-4191-B6F4-99306F468FEF}" type="datetime4">
              <a:rPr lang="en-US" sz="1100" b="0" smtClean="0">
                <a:solidFill>
                  <a:schemeClr val="bg1"/>
                </a:solidFill>
              </a:rPr>
              <a:pPr algn="r" defTabSz="820738">
                <a:spcBef>
                  <a:spcPct val="50000"/>
                </a:spcBef>
              </a:pPr>
              <a:t>May 31, 2023</a:t>
            </a:fld>
            <a:endParaRPr lang="en-US" sz="1100" b="0" dirty="0">
              <a:solidFill>
                <a:schemeClr val="bg1"/>
              </a:solidFill>
            </a:endParaRPr>
          </a:p>
        </p:txBody>
      </p:sp>
      <p:sp>
        <p:nvSpPr>
          <p:cNvPr id="15" name="Text Box 115"/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18E29826-F105-4F77-B977-03F4A4723A21}" type="slidenum">
              <a:rPr lang="en-US" sz="1100" b="1" smtClean="0">
                <a:solidFill>
                  <a:schemeClr val="bg1"/>
                </a:solidFill>
              </a:rPr>
              <a:pPr/>
              <a:t>‹#›</a:t>
            </a:fld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16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bg1"/>
                </a:solidFill>
              </a:rPr>
              <a:t>© 2021 DXC Technology Company. All rights reserved.</a:t>
            </a:r>
          </a:p>
        </p:txBody>
      </p:sp>
      <p:pic>
        <p:nvPicPr>
          <p:cNvPr id="44" name="Graphic 43">
            <a:extLst>
              <a:ext uri="{FF2B5EF4-FFF2-40B4-BE49-F238E27FC236}">
                <a16:creationId xmlns:a16="http://schemas.microsoft.com/office/drawing/2014/main" id="{A2BEF977-E587-4D30-B5BF-3E5AC49DEAE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5800" y="7579053"/>
            <a:ext cx="2286000" cy="259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162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XC Logo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8" name="Straight Connector 7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Footer Placeholder 4"/>
          <p:cNvSpPr txBox="1">
            <a:spLocks/>
          </p:cNvSpPr>
          <p:nvPr userDrawn="1"/>
        </p:nvSpPr>
        <p:spPr>
          <a:xfrm>
            <a:off x="7543800" y="7580439"/>
            <a:ext cx="64008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dirty="0">
                <a:solidFill>
                  <a:schemeClr val="tx1"/>
                </a:solidFill>
              </a:rPr>
              <a:t>© 2021 DXC Technology Company. All rights reserved.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204136C3-C0B2-4695-8464-42B084FBEA6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09034" y="2856891"/>
            <a:ext cx="4612331" cy="2515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805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Purple Tab Shape 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: Single Corner Rounded 43">
            <a:extLst>
              <a:ext uri="{FF2B5EF4-FFF2-40B4-BE49-F238E27FC236}">
                <a16:creationId xmlns:a16="http://schemas.microsoft.com/office/drawing/2014/main" id="{2C9C6690-9226-4F0C-A542-C330AFCC2AF3}"/>
              </a:ext>
            </a:extLst>
          </p:cNvPr>
          <p:cNvSpPr/>
          <p:nvPr userDrawn="1"/>
        </p:nvSpPr>
        <p:spPr>
          <a:xfrm>
            <a:off x="685802" y="2539999"/>
            <a:ext cx="8869678" cy="4996181"/>
          </a:xfrm>
          <a:prstGeom prst="round1Rect">
            <a:avLst>
              <a:gd name="adj" fmla="val 22528"/>
            </a:avLst>
          </a:prstGeom>
          <a:solidFill>
            <a:schemeClr val="accent1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0" name="Straight Connector 9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itle 1">
            <a:extLst>
              <a:ext uri="{FF2B5EF4-FFF2-40B4-BE49-F238E27FC236}">
                <a16:creationId xmlns:a16="http://schemas.microsoft.com/office/drawing/2014/main" id="{32FF021F-9D63-4AEC-B29B-F9D3753BE2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8400" y="3105150"/>
            <a:ext cx="7353431" cy="2256367"/>
          </a:xfrm>
        </p:spPr>
        <p:txBody>
          <a:bodyPr anchor="ctr" anchorCtr="0">
            <a:noAutofit/>
          </a:bodyPr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5" name="Subtitle 2">
            <a:extLst>
              <a:ext uri="{FF2B5EF4-FFF2-40B4-BE49-F238E27FC236}">
                <a16:creationId xmlns:a16="http://schemas.microsoft.com/office/drawing/2014/main" id="{D9BF61BC-E8BB-4C55-B47E-8C398FC207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8401" y="5741670"/>
            <a:ext cx="7353431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46" name="Graphic 45">
            <a:extLst>
              <a:ext uri="{FF2B5EF4-FFF2-40B4-BE49-F238E27FC236}">
                <a16:creationId xmlns:a16="http://schemas.microsoft.com/office/drawing/2014/main" id="{D07C659E-3F10-46E2-9676-61137FD9384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8975" y="685801"/>
            <a:ext cx="1430092" cy="781050"/>
          </a:xfrm>
          <a:prstGeom prst="rect">
            <a:avLst/>
          </a:prstGeom>
        </p:spPr>
      </p:pic>
      <p:sp>
        <p:nvSpPr>
          <p:cNvPr id="47" name="Footer Placeholder 4">
            <a:extLst>
              <a:ext uri="{FF2B5EF4-FFF2-40B4-BE49-F238E27FC236}">
                <a16:creationId xmlns:a16="http://schemas.microsoft.com/office/drawing/2014/main" id="{DBDF535B-3840-4291-8B0B-E0FCD28F794B}"/>
              </a:ext>
            </a:extLst>
          </p:cNvPr>
          <p:cNvSpPr txBox="1">
            <a:spLocks/>
          </p:cNvSpPr>
          <p:nvPr userDrawn="1"/>
        </p:nvSpPr>
        <p:spPr>
          <a:xfrm>
            <a:off x="685779" y="7688991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dirty="0"/>
              <a:t>© 2021 DXC Technology Company.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7408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Purple Tab Shape 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: Single Corner Rounded 43">
            <a:extLst>
              <a:ext uri="{FF2B5EF4-FFF2-40B4-BE49-F238E27FC236}">
                <a16:creationId xmlns:a16="http://schemas.microsoft.com/office/drawing/2014/main" id="{2C9C6690-9226-4F0C-A542-C330AFCC2AF3}"/>
              </a:ext>
            </a:extLst>
          </p:cNvPr>
          <p:cNvSpPr/>
          <p:nvPr userDrawn="1"/>
        </p:nvSpPr>
        <p:spPr>
          <a:xfrm>
            <a:off x="685802" y="2539999"/>
            <a:ext cx="6629396" cy="4996181"/>
          </a:xfrm>
          <a:prstGeom prst="round1Rect">
            <a:avLst>
              <a:gd name="adj" fmla="val 18188"/>
            </a:avLst>
          </a:prstGeom>
          <a:solidFill>
            <a:schemeClr val="accent1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0" name="Straight Connector 9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itle 1">
            <a:extLst>
              <a:ext uri="{FF2B5EF4-FFF2-40B4-BE49-F238E27FC236}">
                <a16:creationId xmlns:a16="http://schemas.microsoft.com/office/drawing/2014/main" id="{32FF021F-9D63-4AEC-B29B-F9D3753BE2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8400" y="3105150"/>
            <a:ext cx="5609471" cy="2256367"/>
          </a:xfrm>
        </p:spPr>
        <p:txBody>
          <a:bodyPr anchor="ctr" anchorCtr="0">
            <a:no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5" name="Subtitle 2">
            <a:extLst>
              <a:ext uri="{FF2B5EF4-FFF2-40B4-BE49-F238E27FC236}">
                <a16:creationId xmlns:a16="http://schemas.microsoft.com/office/drawing/2014/main" id="{D9BF61BC-E8BB-4C55-B47E-8C398FC207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8401" y="5741670"/>
            <a:ext cx="5609471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46" name="Graphic 45">
            <a:extLst>
              <a:ext uri="{FF2B5EF4-FFF2-40B4-BE49-F238E27FC236}">
                <a16:creationId xmlns:a16="http://schemas.microsoft.com/office/drawing/2014/main" id="{D07C659E-3F10-46E2-9676-61137FD9384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8975" y="685801"/>
            <a:ext cx="1430092" cy="781050"/>
          </a:xfrm>
          <a:prstGeom prst="rect">
            <a:avLst/>
          </a:prstGeom>
        </p:spPr>
      </p:pic>
      <p:sp>
        <p:nvSpPr>
          <p:cNvPr id="47" name="Footer Placeholder 4">
            <a:extLst>
              <a:ext uri="{FF2B5EF4-FFF2-40B4-BE49-F238E27FC236}">
                <a16:creationId xmlns:a16="http://schemas.microsoft.com/office/drawing/2014/main" id="{DBDF535B-3840-4291-8B0B-E0FCD28F794B}"/>
              </a:ext>
            </a:extLst>
          </p:cNvPr>
          <p:cNvSpPr txBox="1">
            <a:spLocks/>
          </p:cNvSpPr>
          <p:nvPr userDrawn="1"/>
        </p:nvSpPr>
        <p:spPr>
          <a:xfrm>
            <a:off x="685779" y="7688991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dirty="0"/>
              <a:t>© 2021 DXC Technology Company.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968780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Purple Tab Shape 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: Single Corner Rounded 43">
            <a:extLst>
              <a:ext uri="{FF2B5EF4-FFF2-40B4-BE49-F238E27FC236}">
                <a16:creationId xmlns:a16="http://schemas.microsoft.com/office/drawing/2014/main" id="{2C9C6690-9226-4F0C-A542-C330AFCC2AF3}"/>
              </a:ext>
            </a:extLst>
          </p:cNvPr>
          <p:cNvSpPr/>
          <p:nvPr userDrawn="1"/>
        </p:nvSpPr>
        <p:spPr>
          <a:xfrm>
            <a:off x="685800" y="2057400"/>
            <a:ext cx="11201400" cy="3200400"/>
          </a:xfrm>
          <a:prstGeom prst="round1Rect">
            <a:avLst>
              <a:gd name="adj" fmla="val 28348"/>
            </a:avLst>
          </a:prstGeom>
          <a:solidFill>
            <a:schemeClr val="accent1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0" name="Straight Connector 9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itle 1">
            <a:extLst>
              <a:ext uri="{FF2B5EF4-FFF2-40B4-BE49-F238E27FC236}">
                <a16:creationId xmlns:a16="http://schemas.microsoft.com/office/drawing/2014/main" id="{32FF021F-9D63-4AEC-B29B-F9D3753BE2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8399" y="2057401"/>
            <a:ext cx="9931400" cy="3181087"/>
          </a:xfrm>
        </p:spPr>
        <p:txBody>
          <a:bodyPr anchor="ctr" anchorCtr="0">
            <a:noAutofit/>
          </a:bodyPr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5" name="Subtitle 2">
            <a:extLst>
              <a:ext uri="{FF2B5EF4-FFF2-40B4-BE49-F238E27FC236}">
                <a16:creationId xmlns:a16="http://schemas.microsoft.com/office/drawing/2014/main" id="{D9BF61BC-E8BB-4C55-B47E-8C398FC207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8399" y="5678701"/>
            <a:ext cx="9931399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rgbClr val="63666F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46" name="Graphic 45">
            <a:extLst>
              <a:ext uri="{FF2B5EF4-FFF2-40B4-BE49-F238E27FC236}">
                <a16:creationId xmlns:a16="http://schemas.microsoft.com/office/drawing/2014/main" id="{D07C659E-3F10-46E2-9676-61137FD9384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8975" y="685801"/>
            <a:ext cx="1430092" cy="781050"/>
          </a:xfrm>
          <a:prstGeom prst="rect">
            <a:avLst/>
          </a:prstGeom>
        </p:spPr>
      </p:pic>
      <p:sp>
        <p:nvSpPr>
          <p:cNvPr id="47" name="Footer Placeholder 4">
            <a:extLst>
              <a:ext uri="{FF2B5EF4-FFF2-40B4-BE49-F238E27FC236}">
                <a16:creationId xmlns:a16="http://schemas.microsoft.com/office/drawing/2014/main" id="{8FA06BFD-1B3E-4443-BC83-270655A0F2CF}"/>
              </a:ext>
            </a:extLst>
          </p:cNvPr>
          <p:cNvSpPr txBox="1">
            <a:spLocks/>
          </p:cNvSpPr>
          <p:nvPr userDrawn="1"/>
        </p:nvSpPr>
        <p:spPr>
          <a:xfrm>
            <a:off x="685779" y="7688991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dirty="0"/>
              <a:t>© 2021 DXC Technology Company.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951163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057399"/>
            <a:ext cx="13258800" cy="5121276"/>
          </a:xfrm>
        </p:spPr>
        <p:txBody>
          <a:bodyPr numCol="2" spcCol="457200">
            <a:normAutofit/>
          </a:bodyPr>
          <a:lstStyle>
            <a:lvl1pPr marL="457200" indent="-457200">
              <a:spcBef>
                <a:spcPts val="900"/>
              </a:spcBef>
              <a:buFont typeface="+mj-lt"/>
              <a:buAutoNum type="arabicPeriod"/>
              <a:tabLst>
                <a:tab pos="6337300" algn="r"/>
              </a:tabLst>
              <a:defRPr sz="2000"/>
            </a:lvl1pPr>
            <a:lvl2pPr marL="6858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/>
            </a:lvl2pPr>
            <a:lvl3pPr marL="9144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/>
            </a:lvl3pPr>
            <a:lvl4pPr marL="11430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/>
            </a:lvl4pPr>
            <a:lvl5pPr marL="13716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/>
            </a:lvl5pPr>
            <a:lvl6pPr marL="16002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 baseline="0"/>
            </a:lvl6pPr>
            <a:lvl7pPr marL="18288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 baseline="0"/>
            </a:lvl7pPr>
            <a:lvl8pPr marL="20574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 baseline="0"/>
            </a:lvl8pPr>
            <a:lvl9pPr marL="22860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854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4pPr marL="457200" indent="-228600">
              <a:buFont typeface="Arial" pitchFamily="34" charset="0"/>
              <a:buChar char="–"/>
              <a:defRPr/>
            </a:lvl4pPr>
            <a:lvl5pPr marL="685800" indent="-228600">
              <a:buFont typeface="Arial" pitchFamily="34" charset="0"/>
              <a:buChar char="–"/>
              <a:defRPr/>
            </a:lvl5pPr>
            <a:lvl6pPr marL="914400" indent="-228600">
              <a:buFont typeface="Arial" pitchFamily="34" charset="0"/>
              <a:buChar char="–"/>
              <a:defRPr baseline="0"/>
            </a:lvl6pPr>
            <a:lvl7pPr marL="1143000" indent="-228600">
              <a:buFont typeface="Arial" pitchFamily="34" charset="0"/>
              <a:buChar char="–"/>
              <a:defRPr baseline="0"/>
            </a:lvl7pPr>
            <a:lvl8pPr marL="1371600" indent="-228600">
              <a:buFont typeface="Arial" pitchFamily="34" charset="0"/>
              <a:buChar char="–"/>
              <a:defRPr baseline="0"/>
            </a:lvl8pPr>
            <a:lvl9pPr marL="1600200" indent="-228600">
              <a:buFont typeface="Arial" pitchFamily="34" charset="0"/>
              <a:buChar char="–"/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626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 w/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39763"/>
            <a:ext cx="10660075" cy="141763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4pPr marL="457200" indent="-228600">
              <a:buFont typeface="Arial" pitchFamily="34" charset="0"/>
              <a:buChar char="–"/>
              <a:defRPr/>
            </a:lvl4pPr>
            <a:lvl5pPr marL="685800" indent="-228600">
              <a:buFont typeface="Arial" pitchFamily="34" charset="0"/>
              <a:buChar char="–"/>
              <a:defRPr/>
            </a:lvl5pPr>
            <a:lvl6pPr marL="914400" indent="-228600">
              <a:buFont typeface="Arial" pitchFamily="34" charset="0"/>
              <a:buChar char="–"/>
              <a:defRPr baseline="0"/>
            </a:lvl6pPr>
            <a:lvl7pPr marL="1143000" indent="-228600">
              <a:buFont typeface="Arial" pitchFamily="34" charset="0"/>
              <a:buChar char="–"/>
              <a:defRPr baseline="0"/>
            </a:lvl7pPr>
            <a:lvl8pPr marL="1371600" indent="-228600">
              <a:buFont typeface="Arial" pitchFamily="34" charset="0"/>
              <a:buChar char="–"/>
              <a:defRPr baseline="0"/>
            </a:lvl8pPr>
            <a:lvl9pPr marL="1600200" indent="-228600">
              <a:buFont typeface="Arial" pitchFamily="34" charset="0"/>
              <a:buChar char="–"/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: Single Corner Rounded 3">
            <a:extLst>
              <a:ext uri="{FF2B5EF4-FFF2-40B4-BE49-F238E27FC236}">
                <a16:creationId xmlns:a16="http://schemas.microsoft.com/office/drawing/2014/main" id="{91994B2C-2165-46A4-99A0-7921C65A1197}"/>
              </a:ext>
            </a:extLst>
          </p:cNvPr>
          <p:cNvSpPr/>
          <p:nvPr userDrawn="1"/>
        </p:nvSpPr>
        <p:spPr>
          <a:xfrm rot="10800000">
            <a:off x="11477625" y="-3"/>
            <a:ext cx="3152768" cy="776048"/>
          </a:xfrm>
          <a:prstGeom prst="round1Rect">
            <a:avLst>
              <a:gd name="adj" fmla="val 39716"/>
            </a:avLst>
          </a:prstGeom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72A6A47-BB63-437D-9497-6B68158905D8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11715750" y="1"/>
            <a:ext cx="2601384" cy="776046"/>
          </a:xfrm>
        </p:spPr>
        <p:txBody>
          <a:bodyPr anchor="ctr" anchorCtr="0">
            <a:normAutofit/>
          </a:bodyPr>
          <a:lstStyle>
            <a:lvl1pPr algn="ctr">
              <a:defRPr sz="1600">
                <a:solidFill>
                  <a:schemeClr val="bg1"/>
                </a:solidFill>
              </a:defRPr>
            </a:lvl1pPr>
            <a:lvl2pPr>
              <a:defRPr sz="1400"/>
            </a:lvl2pPr>
            <a:lvl3pPr>
              <a:defRPr sz="1400"/>
            </a:lvl3pPr>
            <a:lvl4pPr marL="457200" indent="-228600">
              <a:buFont typeface="Arial" pitchFamily="34" charset="0"/>
              <a:buChar char="–"/>
              <a:defRPr sz="1400"/>
            </a:lvl4pPr>
            <a:lvl5pPr marL="685800" indent="-228600">
              <a:buFont typeface="Arial" pitchFamily="34" charset="0"/>
              <a:buChar char="–"/>
              <a:defRPr sz="1400"/>
            </a:lvl5pPr>
            <a:lvl6pPr marL="914400" indent="-228600">
              <a:buFont typeface="Arial" pitchFamily="34" charset="0"/>
              <a:buChar char="–"/>
              <a:defRPr baseline="0"/>
            </a:lvl6pPr>
            <a:lvl7pPr marL="1143000" indent="-228600">
              <a:buFont typeface="Arial" pitchFamily="34" charset="0"/>
              <a:buChar char="–"/>
              <a:defRPr baseline="0"/>
            </a:lvl7pPr>
            <a:lvl8pPr marL="1371600" indent="-228600">
              <a:buFont typeface="Arial" pitchFamily="34" charset="0"/>
              <a:buChar char="–"/>
              <a:defRPr baseline="0"/>
            </a:lvl8pPr>
            <a:lvl9pPr marL="1600200" indent="-228600">
              <a:buFont typeface="Arial" pitchFamily="34" charset="0"/>
              <a:buChar char="–"/>
              <a:defRPr baseline="0"/>
            </a:lvl9pPr>
          </a:lstStyle>
          <a:p>
            <a:pPr lvl="0"/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text styles</a:t>
            </a:r>
          </a:p>
        </p:txBody>
      </p:sp>
    </p:spTree>
    <p:extLst>
      <p:ext uri="{BB962C8B-B14F-4D97-AF65-F5344CB8AC3E}">
        <p14:creationId xmlns:p14="http://schemas.microsoft.com/office/powerpoint/2010/main" val="1556754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Font typeface="Arial" pitchFamily="34" charset="0"/>
              <a:buChar char="•"/>
              <a:defRPr b="0"/>
            </a:lvl1pPr>
            <a:lvl2pPr marL="457200" indent="-228600">
              <a:spcBef>
                <a:spcPts val="600"/>
              </a:spcBef>
              <a:buFont typeface="Arial" pitchFamily="34" charset="0"/>
              <a:buChar char="–"/>
              <a:defRPr b="0"/>
            </a:lvl2pPr>
            <a:lvl3pPr marL="685800" indent="-228600">
              <a:spcBef>
                <a:spcPts val="600"/>
              </a:spcBef>
              <a:buFont typeface="Arial" pitchFamily="34" charset="0"/>
              <a:buChar char="–"/>
              <a:defRPr b="0"/>
            </a:lvl3pPr>
            <a:lvl4pPr marL="914400" indent="-228600">
              <a:spcBef>
                <a:spcPts val="600"/>
              </a:spcBef>
              <a:buFont typeface="Arial" pitchFamily="34" charset="0"/>
              <a:buChar char="–"/>
              <a:defRPr b="0"/>
            </a:lvl4pPr>
            <a:lvl5pPr marL="1143000" indent="-228600">
              <a:spcBef>
                <a:spcPts val="600"/>
              </a:spcBef>
              <a:buFont typeface="Arial" pitchFamily="34" charset="0"/>
              <a:buChar char="–"/>
              <a:defRPr b="0"/>
            </a:lvl5pPr>
            <a:lvl6pPr marL="1371600" indent="-228600">
              <a:spcBef>
                <a:spcPts val="600"/>
              </a:spcBef>
              <a:buFont typeface="Arial" pitchFamily="34" charset="0"/>
              <a:buChar char="–"/>
              <a:defRPr baseline="0"/>
            </a:lvl6pPr>
            <a:lvl7pPr marL="1600200" indent="-228600">
              <a:spcBef>
                <a:spcPts val="600"/>
              </a:spcBef>
              <a:buFont typeface="Arial" pitchFamily="34" charset="0"/>
              <a:buChar char="–"/>
              <a:defRPr baseline="0"/>
            </a:lvl7pPr>
            <a:lvl8pPr marL="1828800" indent="-228600">
              <a:spcBef>
                <a:spcPts val="600"/>
              </a:spcBef>
              <a:buFont typeface="Arial" pitchFamily="34" charset="0"/>
              <a:buChar char="–"/>
              <a:defRPr baseline="0"/>
            </a:lvl8pPr>
            <a:lvl9pPr marL="2057400" indent="-228600">
              <a:spcBef>
                <a:spcPts val="600"/>
              </a:spcBef>
              <a:buFont typeface="Arial" pitchFamily="34" charset="0"/>
              <a:buChar char="–"/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sv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2" name="Straight Connector 11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685800" y="639763"/>
            <a:ext cx="13258800" cy="141763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685799" y="2057399"/>
            <a:ext cx="13258799" cy="512127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0" name="Text Box 115"/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1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May 31, 2023</a:t>
            </a:fld>
            <a:endParaRPr lang="en-US" sz="1100" b="0" dirty="0">
              <a:solidFill>
                <a:schemeClr val="tx1"/>
              </a:solidFill>
            </a:endParaRPr>
          </a:p>
        </p:txBody>
      </p:sp>
      <p:sp>
        <p:nvSpPr>
          <p:cNvPr id="61" name="Text Box 115"/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18E29826-F105-4F77-B977-03F4A4723A21}" type="slidenum">
              <a:rPr lang="en-US" sz="1100" b="1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‹#›</a:t>
            </a:fld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62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© 2021 DXC Technology Company. All rights reserved.</a:t>
            </a:r>
          </a:p>
        </p:txBody>
      </p:sp>
      <p:pic>
        <p:nvPicPr>
          <p:cNvPr id="46" name="Graphic 45">
            <a:extLst>
              <a:ext uri="{FF2B5EF4-FFF2-40B4-BE49-F238E27FC236}">
                <a16:creationId xmlns:a16="http://schemas.microsoft.com/office/drawing/2014/main" id="{B6FF065E-2B34-4360-B045-0F02C20A28BE}"/>
              </a:ext>
            </a:extLst>
          </p:cNvPr>
          <p:cNvPicPr>
            <a:picLocks noChangeAspect="1"/>
          </p:cNvPicPr>
          <p:nvPr userDrawn="1"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685800" y="7580437"/>
            <a:ext cx="2286000" cy="259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99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0" r:id="rId1"/>
    <p:sldLayoutId id="2147483833" r:id="rId2"/>
    <p:sldLayoutId id="2147483838" r:id="rId3"/>
    <p:sldLayoutId id="2147483834" r:id="rId4"/>
    <p:sldLayoutId id="2147483659" r:id="rId5"/>
    <p:sldLayoutId id="2147483667" r:id="rId6"/>
    <p:sldLayoutId id="2147483650" r:id="rId7"/>
    <p:sldLayoutId id="2147483752" r:id="rId8"/>
    <p:sldLayoutId id="2147483666" r:id="rId9"/>
    <p:sldLayoutId id="2147483652" r:id="rId10"/>
    <p:sldLayoutId id="2147483660" r:id="rId11"/>
    <p:sldLayoutId id="2147483662" r:id="rId12"/>
    <p:sldLayoutId id="2147483663" r:id="rId13"/>
    <p:sldLayoutId id="2147483835" r:id="rId14"/>
    <p:sldLayoutId id="2147483836" r:id="rId15"/>
    <p:sldLayoutId id="2147483837" r:id="rId16"/>
    <p:sldLayoutId id="2147483655" r:id="rId17"/>
    <p:sldLayoutId id="2147483692" r:id="rId1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1463040" rtl="0" eaLnBrk="1" latinLnBrk="0" hangingPunct="1">
        <a:lnSpc>
          <a:spcPct val="85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1463040" rtl="0" eaLnBrk="1" latinLnBrk="0" hangingPunct="1">
        <a:spcBef>
          <a:spcPts val="1200"/>
        </a:spcBef>
        <a:buFontTx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1463040" rtl="0" eaLnBrk="1" latinLnBrk="0" hangingPunct="1">
        <a:spcBef>
          <a:spcPts val="1200"/>
        </a:spcBef>
        <a:buFontTx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" indent="-228600" algn="l" defTabSz="1463040" rtl="0" eaLnBrk="1" latinLnBrk="0" hangingPunct="1">
        <a:spcBef>
          <a:spcPts val="1200"/>
        </a:spcBef>
        <a:buFont typeface="Arial" pitchFamily="34" charset="0"/>
        <a:buChar char="•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4572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1430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6002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tabLst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46304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219456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92608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365760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438912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512064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585216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3" userDrawn="1">
          <p15:clr>
            <a:srgbClr val="F26B43"/>
          </p15:clr>
        </p15:guide>
        <p15:guide id="2" pos="4608" userDrawn="1">
          <p15:clr>
            <a:srgbClr val="F26B43"/>
          </p15:clr>
        </p15:guide>
        <p15:guide id="3" pos="432" userDrawn="1">
          <p15:clr>
            <a:srgbClr val="F26B43"/>
          </p15:clr>
        </p15:guide>
        <p15:guide id="4" pos="3024" userDrawn="1">
          <p15:clr>
            <a:srgbClr val="F26B43"/>
          </p15:clr>
        </p15:guide>
        <p15:guide id="5" pos="3312" userDrawn="1">
          <p15:clr>
            <a:srgbClr val="F26B43"/>
          </p15:clr>
        </p15:guide>
        <p15:guide id="6" pos="4464" userDrawn="1">
          <p15:clr>
            <a:srgbClr val="F26B43"/>
          </p15:clr>
        </p15:guide>
        <p15:guide id="7" pos="4752" userDrawn="1">
          <p15:clr>
            <a:srgbClr val="F26B43"/>
          </p15:clr>
        </p15:guide>
        <p15:guide id="8" pos="5904" userDrawn="1">
          <p15:clr>
            <a:srgbClr val="F26B43"/>
          </p15:clr>
        </p15:guide>
        <p15:guide id="9" pos="6192" userDrawn="1">
          <p15:clr>
            <a:srgbClr val="F26B43"/>
          </p15:clr>
        </p15:guide>
        <p15:guide id="10" pos="7488" userDrawn="1">
          <p15:clr>
            <a:srgbClr val="F26B43"/>
          </p15:clr>
        </p15:guide>
        <p15:guide id="11" pos="8784" userDrawn="1">
          <p15:clr>
            <a:srgbClr val="F26B43"/>
          </p15:clr>
        </p15:guide>
        <p15:guide id="12" orient="horz" pos="1296" userDrawn="1">
          <p15:clr>
            <a:srgbClr val="F26B43"/>
          </p15:clr>
        </p15:guide>
        <p15:guide id="13" orient="horz" pos="4522" userDrawn="1">
          <p15:clr>
            <a:srgbClr val="F26B43"/>
          </p15:clr>
        </p15:guide>
        <p15:guide id="14" orient="horz" pos="489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实习报告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719037" y="6054911"/>
            <a:ext cx="9931399" cy="914400"/>
          </a:xfrm>
        </p:spPr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2023/06</a:t>
            </a:r>
          </a:p>
          <a:p>
            <a:r>
              <a:rPr lang="zh-CN" altLang="en-US" dirty="0">
                <a:solidFill>
                  <a:schemeClr val="tx1"/>
                </a:solidFill>
              </a:rPr>
              <a:t>朱赫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8974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845F6-4764-451F-B1E8-0A765B6C7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目标和计划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91832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781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B5DD5AE-5D34-480F-9B34-38DD8DB0B34E}"/>
              </a:ext>
            </a:extLst>
          </p:cNvPr>
          <p:cNvSpPr txBox="1"/>
          <p:nvPr/>
        </p:nvSpPr>
        <p:spPr>
          <a:xfrm>
            <a:off x="878694" y="1011711"/>
            <a:ext cx="11887200" cy="1200308"/>
          </a:xfrm>
          <a:prstGeom prst="rect">
            <a:avLst/>
          </a:prstGeom>
          <a:noFill/>
        </p:spPr>
        <p:txBody>
          <a:bodyPr wrap="square" lIns="121899" tIns="60950" rIns="121899" bIns="60950" rtlCol="0">
            <a:spAutoFit/>
          </a:bodyPr>
          <a:lstStyle/>
          <a:p>
            <a:pPr>
              <a:spcAft>
                <a:spcPts val="600"/>
              </a:spcAft>
            </a:pPr>
            <a:r>
              <a:rPr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模板说明</a:t>
            </a:r>
            <a:endParaRPr lang="en-US" altLang="zh-CN" sz="18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spcAft>
                <a:spcPts val="600"/>
              </a:spcAft>
              <a:buAutoNum type="arabicPeriod"/>
            </a:pPr>
            <a:r>
              <a:rPr lang="zh-CN" altLang="en-US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本模板仅作参考，可根据个人情况进行内容及格式的补充、删减及调整</a:t>
            </a:r>
            <a:endParaRPr lang="en-US" altLang="zh-CN" sz="1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spcAft>
                <a:spcPts val="600"/>
              </a:spcAft>
              <a:buAutoNum type="arabicPeriod"/>
            </a:pPr>
            <a:r>
              <a:rPr lang="zh-CN" altLang="en-US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报告内容繁简及顺序不限，但</a:t>
            </a:r>
            <a:r>
              <a:rPr lang="en-US" altLang="zh-CN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Presentation</a:t>
            </a:r>
            <a:r>
              <a:rPr lang="zh-CN" altLang="en-US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的时间请控制在</a:t>
            </a:r>
            <a:r>
              <a:rPr lang="en-US" altLang="zh-CN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20</a:t>
            </a:r>
            <a:r>
              <a:rPr lang="zh-CN" altLang="en-US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分钟以内，突出重点</a:t>
            </a:r>
            <a:endParaRPr lang="en-US" altLang="zh-CN" sz="1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DEDD42A-F0D0-4148-81B2-D3B195F7A1ED}"/>
              </a:ext>
            </a:extLst>
          </p:cNvPr>
          <p:cNvSpPr txBox="1"/>
          <p:nvPr/>
        </p:nvSpPr>
        <p:spPr>
          <a:xfrm>
            <a:off x="878694" y="3015350"/>
            <a:ext cx="11887200" cy="2616081"/>
          </a:xfrm>
          <a:prstGeom prst="rect">
            <a:avLst/>
          </a:prstGeom>
          <a:noFill/>
        </p:spPr>
        <p:txBody>
          <a:bodyPr wrap="square" lIns="121899" tIns="60950" rIns="121899" bIns="60950" rtlCol="0">
            <a:spAutoFit/>
          </a:bodyPr>
          <a:lstStyle/>
          <a:p>
            <a:pPr>
              <a:spcAft>
                <a:spcPts val="600"/>
              </a:spcAft>
            </a:pPr>
            <a:r>
              <a:rPr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内容说明</a:t>
            </a:r>
            <a:endParaRPr lang="en-US" altLang="zh-CN" sz="24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spcAft>
                <a:spcPts val="600"/>
              </a:spcAft>
              <a:buAutoNum type="arabicPeriod"/>
            </a:pPr>
            <a:r>
              <a:rPr lang="zh-CN" altLang="en-US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针对实习期间工作、个人成长进行总结和汇报</a:t>
            </a:r>
            <a:endParaRPr lang="en-US" altLang="zh-CN" sz="1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spcAft>
                <a:spcPts val="600"/>
              </a:spcAft>
              <a:buAutoNum type="arabicPeriod"/>
            </a:pPr>
            <a:r>
              <a:rPr lang="zh-CN" altLang="en-US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可参照</a:t>
            </a:r>
            <a:r>
              <a:rPr lang="en-US" altLang="zh-CN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【</a:t>
            </a:r>
            <a:r>
              <a:rPr lang="zh-CN" altLang="en-US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应届毕业生胜任力一览</a:t>
            </a:r>
            <a:r>
              <a:rPr lang="en-US" altLang="zh-CN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】</a:t>
            </a:r>
            <a:r>
              <a:rPr lang="zh-CN" altLang="en-US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，从自我评价、工作成果、个人成长、未来计划等方面进行阐述</a:t>
            </a:r>
            <a:endParaRPr lang="en-US" altLang="zh-CN" sz="1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101727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报告及陈述都请注意</a:t>
            </a:r>
            <a:r>
              <a:rPr lang="en-US" altLang="zh-CN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STAR</a:t>
            </a:r>
            <a:r>
              <a:rPr lang="zh-CN" altLang="en-US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原则</a:t>
            </a:r>
            <a:endParaRPr lang="en-US" altLang="zh-CN" sz="1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101727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实习期工作总结请关注个人担当内容、能力变化、所思所得、沉淀积累</a:t>
            </a:r>
            <a:endParaRPr lang="en-US" altLang="zh-CN" sz="1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101727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未来计划可从短期、中期，长期等角度考虑，近期目标应包含行动计划</a:t>
            </a:r>
            <a:endParaRPr lang="en-US" altLang="zh-CN" sz="1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101727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仅需切实经历和感受，暂不具备的可不写，暂没想好的可不写</a:t>
            </a:r>
            <a:endParaRPr lang="en-US" altLang="zh-CN" sz="1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06643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845F6-4764-451F-B1E8-0A765B6C7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个人简介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9BFAF83-DF05-4896-A47B-463B885B8CCB}"/>
              </a:ext>
            </a:extLst>
          </p:cNvPr>
          <p:cNvSpPr txBox="1"/>
          <p:nvPr/>
        </p:nvSpPr>
        <p:spPr>
          <a:xfrm>
            <a:off x="685800" y="2057398"/>
            <a:ext cx="9516139" cy="4842331"/>
          </a:xfrm>
          <a:prstGeom prst="rect">
            <a:avLst/>
          </a:prstGeom>
          <a:noFill/>
        </p:spPr>
        <p:txBody>
          <a:bodyPr wrap="square" lIns="121899" tIns="60950" rIns="121899" bIns="60950" rtlCol="0">
            <a:spAutoFit/>
          </a:bodyPr>
          <a:lstStyle/>
          <a:p>
            <a:pPr>
              <a:spcAft>
                <a:spcPts val="800"/>
              </a:spcAft>
            </a:pPr>
            <a:r>
              <a:rPr lang="zh-CN" altLang="en-US" sz="2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姓名：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朱赫</a:t>
            </a: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800"/>
              </a:spcAft>
            </a:pPr>
            <a:r>
              <a:rPr lang="zh-CN" altLang="en-US" sz="2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学校：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延边大学</a:t>
            </a: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800"/>
              </a:spcAft>
            </a:pPr>
            <a:r>
              <a:rPr lang="zh-CN" altLang="en-US" sz="2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专业：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地理信息科学 计算机科学与技术（双学位）</a:t>
            </a: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800"/>
              </a:spcAft>
            </a:pPr>
            <a:r>
              <a:rPr lang="zh-CN" altLang="en-US" sz="2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导师：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陈雷、王洲平</a:t>
            </a: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800"/>
              </a:spcAft>
            </a:pPr>
            <a:r>
              <a:rPr lang="zh-CN" altLang="en-US" sz="2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实习项目：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CW6</a:t>
            </a:r>
          </a:p>
          <a:p>
            <a:pPr>
              <a:spcAft>
                <a:spcPts val="800"/>
              </a:spcAft>
            </a:pPr>
            <a:r>
              <a:rPr lang="zh-CN" altLang="en-US" sz="2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实习期间：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2022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年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月至今</a:t>
            </a: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800"/>
              </a:spcAft>
            </a:pPr>
            <a:r>
              <a:rPr lang="zh-CN" altLang="en-US" sz="2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个人履历：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在校期间成绩无挂科，在计算机专业绩点在前百分之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30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，掌握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java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、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C#    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等开发语言，能够独立解决问题，独立完成开发、测试等作业</a:t>
            </a: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800"/>
              </a:spcAft>
            </a:pPr>
            <a:r>
              <a:rPr lang="zh-CN" altLang="en-US" sz="2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语言：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英语四级，日语还在学习中（通过公司组织的日语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n3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模拟考试）</a:t>
            </a: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800"/>
              </a:spcAft>
            </a:pPr>
            <a:r>
              <a:rPr lang="zh-CN" altLang="en-US" sz="2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邮箱：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he.zhu@dxc.com</a:t>
            </a:r>
          </a:p>
          <a:p>
            <a:pPr>
              <a:spcAft>
                <a:spcPts val="800"/>
              </a:spcAft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          </a:t>
            </a:r>
          </a:p>
          <a:p>
            <a:pPr>
              <a:spcAft>
                <a:spcPts val="800"/>
              </a:spcAft>
            </a:pPr>
            <a:r>
              <a:rPr lang="zh-CN" altLang="en-US" sz="2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96D1F77-1DEE-4567-8463-3221882FB7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1939" y="639763"/>
            <a:ext cx="1508965" cy="2012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584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845F6-4764-451F-B1E8-0A765B6C7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实习工作总结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90B7EA0-A509-473F-9179-A87D42AC55A6}"/>
              </a:ext>
            </a:extLst>
          </p:cNvPr>
          <p:cNvSpPr txBox="1"/>
          <p:nvPr/>
        </p:nvSpPr>
        <p:spPr>
          <a:xfrm>
            <a:off x="685800" y="1841964"/>
            <a:ext cx="11972261" cy="553978"/>
          </a:xfrm>
          <a:prstGeom prst="rect">
            <a:avLst/>
          </a:prstGeom>
          <a:noFill/>
        </p:spPr>
        <p:txBody>
          <a:bodyPr wrap="square" lIns="121899" tIns="60950" rIns="121899" bIns="60950" rtlCol="0">
            <a:spAutoFit/>
          </a:bodyPr>
          <a:lstStyle/>
          <a:p>
            <a:pPr>
              <a:spcAft>
                <a:spcPts val="800"/>
              </a:spcAft>
            </a:pPr>
            <a:r>
              <a:rPr lang="zh-CN" altLang="en-US" sz="28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一、培训阶段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FCCDA43-CFB1-4D36-87AC-9D0967782FAB}"/>
              </a:ext>
            </a:extLst>
          </p:cNvPr>
          <p:cNvSpPr txBox="1"/>
          <p:nvPr/>
        </p:nvSpPr>
        <p:spPr>
          <a:xfrm>
            <a:off x="1541721" y="2632803"/>
            <a:ext cx="11546958" cy="4031853"/>
          </a:xfrm>
          <a:prstGeom prst="rect">
            <a:avLst/>
          </a:prstGeom>
          <a:noFill/>
        </p:spPr>
        <p:txBody>
          <a:bodyPr wrap="square" lIns="121899" tIns="60950" rIns="121899" bIns="60950" rtlCol="0">
            <a:spAutoFit/>
          </a:bodyPr>
          <a:lstStyle/>
          <a:p>
            <a:pPr>
              <a:spcAft>
                <a:spcPts val="800"/>
              </a:spcAft>
            </a:pPr>
            <a:r>
              <a:rPr lang="zh-CN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日语培训</a:t>
            </a:r>
            <a:endParaRPr lang="en-US" altLang="zh-CN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每天进行两个小时日语课培训，从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2022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年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月至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2023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年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月，为期半年左右，学习标准日本语初级以及中级上。</a:t>
            </a: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每上完一课，对本课内容进行语法总结，每两课上完听写日语单词</a:t>
            </a: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每学完一整本书，进行日语模拟考试，现一共考试三次（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n5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、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n4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、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n3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）</a:t>
            </a: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在工作空闲期间，对上课学到的语法进行复习，对单词进行巩固</a:t>
            </a: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altLang="zh-CN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800"/>
              </a:spcAft>
            </a:pPr>
            <a:endParaRPr lang="zh-CN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0425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845F6-4764-451F-B1E8-0A765B6C7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实习工作总结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B5808CE-25A9-4A29-B8B3-CE30339828D3}"/>
              </a:ext>
            </a:extLst>
          </p:cNvPr>
          <p:cNvSpPr txBox="1"/>
          <p:nvPr/>
        </p:nvSpPr>
        <p:spPr>
          <a:xfrm>
            <a:off x="1148317" y="1863188"/>
            <a:ext cx="11546958" cy="4042112"/>
          </a:xfrm>
          <a:prstGeom prst="rect">
            <a:avLst/>
          </a:prstGeom>
          <a:noFill/>
        </p:spPr>
        <p:txBody>
          <a:bodyPr wrap="square" lIns="121899" tIns="60950" rIns="121899" bIns="60950" rtlCol="0">
            <a:spAutoFit/>
          </a:bodyPr>
          <a:lstStyle/>
          <a:p>
            <a:pPr>
              <a:spcAft>
                <a:spcPts val="800"/>
              </a:spcAft>
            </a:pPr>
            <a:r>
              <a:rPr lang="zh-CN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技术培训</a:t>
            </a:r>
            <a:endParaRPr lang="en-US" altLang="zh-CN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800"/>
              </a:spcAft>
            </a:pPr>
            <a:endParaRPr lang="en-US" altLang="zh-CN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先后进行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DB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、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JAVA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、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SSM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框架、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Linux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、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语言、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C#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基础、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WPF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、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.Net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等进行培训。</a:t>
            </a: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完成相应技术课程布置的作业，对不明白的内容进行自习。</a:t>
            </a: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完成最终技术大作业的考核并提交成果物。</a:t>
            </a: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altLang="zh-CN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800"/>
              </a:spcAft>
            </a:pPr>
            <a:endParaRPr lang="zh-CN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9601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845F6-4764-451F-B1E8-0A765B6C7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实习工作总结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90B7EA0-A509-473F-9179-A87D42AC55A6}"/>
              </a:ext>
            </a:extLst>
          </p:cNvPr>
          <p:cNvSpPr txBox="1"/>
          <p:nvPr/>
        </p:nvSpPr>
        <p:spPr>
          <a:xfrm>
            <a:off x="685800" y="1841964"/>
            <a:ext cx="11972261" cy="553978"/>
          </a:xfrm>
          <a:prstGeom prst="rect">
            <a:avLst/>
          </a:prstGeom>
          <a:noFill/>
        </p:spPr>
        <p:txBody>
          <a:bodyPr wrap="square" lIns="121899" tIns="60950" rIns="121899" bIns="60950" rtlCol="0">
            <a:spAutoFit/>
          </a:bodyPr>
          <a:lstStyle/>
          <a:p>
            <a:pPr>
              <a:spcAft>
                <a:spcPts val="800"/>
              </a:spcAft>
            </a:pPr>
            <a:r>
              <a:rPr lang="zh-CN" altLang="en-US" sz="28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二、项目工作阶段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FCCDA43-CFB1-4D36-87AC-9D0967782FAB}"/>
              </a:ext>
            </a:extLst>
          </p:cNvPr>
          <p:cNvSpPr txBox="1"/>
          <p:nvPr/>
        </p:nvSpPr>
        <p:spPr>
          <a:xfrm>
            <a:off x="1541721" y="2632803"/>
            <a:ext cx="11546958" cy="841236"/>
          </a:xfrm>
          <a:prstGeom prst="rect">
            <a:avLst/>
          </a:prstGeom>
          <a:noFill/>
        </p:spPr>
        <p:txBody>
          <a:bodyPr wrap="square" lIns="121899" tIns="60950" rIns="121899" bIns="60950" rtlCol="0">
            <a:spAutoFit/>
          </a:bodyPr>
          <a:lstStyle/>
          <a:p>
            <a:pPr marL="342900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altLang="zh-CN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800"/>
              </a:spcAft>
            </a:pPr>
            <a:endParaRPr lang="zh-CN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443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845F6-4764-451F-B1E8-0A765B6C7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实习期间个人成长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4" name="Group 15">
            <a:extLst>
              <a:ext uri="{FF2B5EF4-FFF2-40B4-BE49-F238E27FC236}">
                <a16:creationId xmlns:a16="http://schemas.microsoft.com/office/drawing/2014/main" id="{E48051B0-A5BC-4C25-852B-16030B215659}"/>
              </a:ext>
            </a:extLst>
          </p:cNvPr>
          <p:cNvGrpSpPr/>
          <p:nvPr/>
        </p:nvGrpSpPr>
        <p:grpSpPr>
          <a:xfrm>
            <a:off x="685798" y="2169487"/>
            <a:ext cx="13104627" cy="1449856"/>
            <a:chOff x="685799" y="2147627"/>
            <a:chExt cx="12373986" cy="1167107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123D810-91E4-4EE0-AC47-693BCC8BF45B}"/>
                </a:ext>
              </a:extLst>
            </p:cNvPr>
            <p:cNvSpPr/>
            <p:nvPr/>
          </p:nvSpPr>
          <p:spPr>
            <a:xfrm>
              <a:off x="685801" y="2520064"/>
              <a:ext cx="12373984" cy="7946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indent="-502920"/>
              <a:r>
                <a:rPr lang="zh-CN" altLang="en-US" sz="200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从零基础到可以基本的听、说、读、写，在项目中学会了很多软件开发相关的日语词汇，可以看懂日语手顺以及式样书内容，能独立书写部分内容。</a:t>
              </a:r>
              <a:endParaRPr lang="en-US" sz="20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6" name="Rectangle: Top Corners One Rounded and One Snipped 6">
              <a:extLst>
                <a:ext uri="{FF2B5EF4-FFF2-40B4-BE49-F238E27FC236}">
                  <a16:creationId xmlns:a16="http://schemas.microsoft.com/office/drawing/2014/main" id="{D5AC57B7-9B80-4DDE-A790-6620EB501B8B}"/>
                </a:ext>
              </a:extLst>
            </p:cNvPr>
            <p:cNvSpPr/>
            <p:nvPr/>
          </p:nvSpPr>
          <p:spPr>
            <a:xfrm>
              <a:off x="685799" y="2147627"/>
              <a:ext cx="1400548" cy="372436"/>
            </a:xfrm>
            <a:prstGeom prst="snipRoundRect">
              <a:avLst/>
            </a:prstGeom>
            <a:ln>
              <a:noFill/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CN" altLang="en-US" sz="20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日语</a:t>
              </a:r>
              <a:endPara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endParaRPr 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7" name="Rectangle: Top Corners One Rounded and One Snipped 13">
              <a:extLst>
                <a:ext uri="{FF2B5EF4-FFF2-40B4-BE49-F238E27FC236}">
                  <a16:creationId xmlns:a16="http://schemas.microsoft.com/office/drawing/2014/main" id="{657760E0-80FE-4C6B-BE19-1D0261812122}"/>
                </a:ext>
              </a:extLst>
            </p:cNvPr>
            <p:cNvSpPr/>
            <p:nvPr/>
          </p:nvSpPr>
          <p:spPr>
            <a:xfrm>
              <a:off x="2086347" y="2147627"/>
              <a:ext cx="1507573" cy="372437"/>
            </a:xfrm>
            <a:prstGeom prst="snipRound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CN" altLang="en-US" sz="20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技术</a:t>
              </a:r>
              <a:endParaRPr 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8" name="Group 16">
            <a:extLst>
              <a:ext uri="{FF2B5EF4-FFF2-40B4-BE49-F238E27FC236}">
                <a16:creationId xmlns:a16="http://schemas.microsoft.com/office/drawing/2014/main" id="{D9631CF8-9394-486D-BDC0-94C79C71FFC1}"/>
              </a:ext>
            </a:extLst>
          </p:cNvPr>
          <p:cNvGrpSpPr/>
          <p:nvPr/>
        </p:nvGrpSpPr>
        <p:grpSpPr>
          <a:xfrm>
            <a:off x="685800" y="4261308"/>
            <a:ext cx="13104628" cy="2680050"/>
            <a:chOff x="685800" y="5027846"/>
            <a:chExt cx="13104628" cy="191351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9" name="Rectangle 9">
              <a:extLst>
                <a:ext uri="{FF2B5EF4-FFF2-40B4-BE49-F238E27FC236}">
                  <a16:creationId xmlns:a16="http://schemas.microsoft.com/office/drawing/2014/main" id="{B805E29B-2E99-4700-BDB1-CD426AE85A6D}"/>
                </a:ext>
              </a:extLst>
            </p:cNvPr>
            <p:cNvSpPr/>
            <p:nvPr/>
          </p:nvSpPr>
          <p:spPr>
            <a:xfrm>
              <a:off x="685801" y="5362495"/>
              <a:ext cx="13104627" cy="157886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CN" altLang="en-US" sz="200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对</a:t>
              </a:r>
              <a:r>
                <a:rPr lang="en-US" altLang="zh-CN" sz="200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JAVA</a:t>
              </a:r>
              <a:r>
                <a:rPr lang="zh-CN" altLang="en-US" sz="200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、</a:t>
              </a:r>
              <a:r>
                <a:rPr lang="en-US" altLang="zh-CN" sz="200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C#</a:t>
              </a:r>
              <a:r>
                <a:rPr lang="zh-CN" altLang="en-US" sz="200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等语言掌握更加透彻，可以独立编写程序，遇到问题能够快速找出并解决程序中的</a:t>
              </a:r>
              <a:r>
                <a:rPr lang="en-US" altLang="zh-CN" sz="200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Bug</a:t>
              </a:r>
              <a:r>
                <a:rPr lang="zh-CN" altLang="en-US" sz="200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。</a:t>
              </a:r>
              <a:endParaRPr lang="en-US" altLang="zh-CN" sz="20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r>
                <a:rPr lang="zh-CN" altLang="en-US" sz="200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在项目中学习了</a:t>
              </a:r>
              <a:r>
                <a:rPr lang="en-US" altLang="zh-CN" sz="200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Azure Batch</a:t>
              </a:r>
              <a:r>
                <a:rPr lang="zh-CN" altLang="en-US" sz="200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等等云相关的以前未接触到的领域。</a:t>
              </a:r>
              <a:endParaRPr lang="en-US" altLang="zh-CN" sz="20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r>
                <a:rPr lang="zh-CN" altLang="en-US" sz="200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培训过程中学会了</a:t>
              </a:r>
              <a:r>
                <a:rPr lang="en-US" altLang="zh-CN" sz="200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SSM</a:t>
              </a:r>
              <a:r>
                <a:rPr lang="zh-CN" altLang="en-US" sz="200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框架以及</a:t>
              </a:r>
              <a:endParaRPr lang="en-US" altLang="zh-CN" sz="20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r>
                <a:rPr lang="zh-CN" altLang="en-US" sz="200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在理解技术难点时，比以前更加快速，</a:t>
              </a:r>
              <a:endParaRPr lang="en-US" altLang="zh-CN" sz="20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r>
                <a:rPr lang="zh-CN" altLang="en-US" sz="200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对</a:t>
              </a:r>
              <a:r>
                <a:rPr lang="en-US" altLang="zh-CN" sz="200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C</a:t>
              </a:r>
              <a:r>
                <a:rPr lang="zh-CN" altLang="en-US" sz="200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语言的编译以及</a:t>
              </a:r>
              <a:r>
                <a:rPr lang="en-US" altLang="zh-CN" sz="200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Linux</a:t>
              </a:r>
              <a:r>
                <a:rPr lang="zh-CN" altLang="en-US" sz="200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系统更加熟悉。</a:t>
              </a:r>
              <a:endParaRPr lang="en-US" sz="20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pPr marL="228600" lvl="1" indent="0">
                <a:buNone/>
              </a:pPr>
              <a:endParaRPr lang="en-US" sz="20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0" name="Rectangle: Top Corners One Rounded and One Snipped 10">
              <a:extLst>
                <a:ext uri="{FF2B5EF4-FFF2-40B4-BE49-F238E27FC236}">
                  <a16:creationId xmlns:a16="http://schemas.microsoft.com/office/drawing/2014/main" id="{25972FFB-1B8E-414F-A56F-B83FD127E2B4}"/>
                </a:ext>
              </a:extLst>
            </p:cNvPr>
            <p:cNvSpPr/>
            <p:nvPr/>
          </p:nvSpPr>
          <p:spPr>
            <a:xfrm>
              <a:off x="685800" y="5027846"/>
              <a:ext cx="1483243" cy="334647"/>
            </a:xfrm>
            <a:prstGeom prst="snipRound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CN" altLang="en-US" sz="20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日语</a:t>
              </a:r>
              <a:endParaRPr 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1" name="Rectangle: Top Corners One Rounded and One Snipped 14">
              <a:extLst>
                <a:ext uri="{FF2B5EF4-FFF2-40B4-BE49-F238E27FC236}">
                  <a16:creationId xmlns:a16="http://schemas.microsoft.com/office/drawing/2014/main" id="{CCC31C03-ECC8-4A55-A0FB-ECFCC2648E7C}"/>
                </a:ext>
              </a:extLst>
            </p:cNvPr>
            <p:cNvSpPr/>
            <p:nvPr/>
          </p:nvSpPr>
          <p:spPr>
            <a:xfrm>
              <a:off x="2169043" y="5027846"/>
              <a:ext cx="1596591" cy="338962"/>
            </a:xfrm>
            <a:prstGeom prst="snipRoundRect">
              <a:avLst/>
            </a:prstGeom>
            <a:ln>
              <a:noFill/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CN" altLang="en-US" sz="20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技术</a:t>
              </a:r>
              <a:endParaRPr 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sp>
        <p:nvSpPr>
          <p:cNvPr id="16" name="Rectangle: Top Corners One Rounded and One Snipped 13">
            <a:extLst>
              <a:ext uri="{FF2B5EF4-FFF2-40B4-BE49-F238E27FC236}">
                <a16:creationId xmlns:a16="http://schemas.microsoft.com/office/drawing/2014/main" id="{936CC749-E889-4038-9CE2-5E2503AF1FC3}"/>
              </a:ext>
            </a:extLst>
          </p:cNvPr>
          <p:cNvSpPr/>
          <p:nvPr/>
        </p:nvSpPr>
        <p:spPr>
          <a:xfrm>
            <a:off x="3765634" y="2169486"/>
            <a:ext cx="1690864" cy="462665"/>
          </a:xfrm>
          <a:prstGeom prst="snipRound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工作能力</a:t>
            </a:r>
            <a:endParaRPr lang="en-US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7" name="Rectangle: Top Corners One Rounded and One Snipped 13">
            <a:extLst>
              <a:ext uri="{FF2B5EF4-FFF2-40B4-BE49-F238E27FC236}">
                <a16:creationId xmlns:a16="http://schemas.microsoft.com/office/drawing/2014/main" id="{CCA56BE8-395C-4AEA-B6A4-40D7FCC3B2BD}"/>
              </a:ext>
            </a:extLst>
          </p:cNvPr>
          <p:cNvSpPr/>
          <p:nvPr/>
        </p:nvSpPr>
        <p:spPr>
          <a:xfrm>
            <a:off x="3765634" y="4261309"/>
            <a:ext cx="1690864" cy="474748"/>
          </a:xfrm>
          <a:prstGeom prst="snipRound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工作能力</a:t>
            </a:r>
            <a:endParaRPr lang="en-US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97420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845F6-4764-451F-B1E8-0A765B6C7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实习期间个人成长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8" name="Group 16">
            <a:extLst>
              <a:ext uri="{FF2B5EF4-FFF2-40B4-BE49-F238E27FC236}">
                <a16:creationId xmlns:a16="http://schemas.microsoft.com/office/drawing/2014/main" id="{D9631CF8-9394-486D-BDC0-94C79C71FFC1}"/>
              </a:ext>
            </a:extLst>
          </p:cNvPr>
          <p:cNvGrpSpPr/>
          <p:nvPr/>
        </p:nvGrpSpPr>
        <p:grpSpPr>
          <a:xfrm>
            <a:off x="839972" y="2057398"/>
            <a:ext cx="13104628" cy="2680050"/>
            <a:chOff x="685800" y="5027846"/>
            <a:chExt cx="13104628" cy="191351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9" name="Rectangle 9">
              <a:extLst>
                <a:ext uri="{FF2B5EF4-FFF2-40B4-BE49-F238E27FC236}">
                  <a16:creationId xmlns:a16="http://schemas.microsoft.com/office/drawing/2014/main" id="{B805E29B-2E99-4700-BDB1-CD426AE85A6D}"/>
                </a:ext>
              </a:extLst>
            </p:cNvPr>
            <p:cNvSpPr/>
            <p:nvPr/>
          </p:nvSpPr>
          <p:spPr>
            <a:xfrm>
              <a:off x="685801" y="5362495"/>
              <a:ext cx="13104627" cy="157886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228600" lvl="1" indent="0">
                <a:buNone/>
              </a:pPr>
              <a:r>
                <a:rPr lang="zh-CN" altLang="en-US" sz="200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明白了对日软件工作的流程，处理自己的工作内容越来越快。</a:t>
              </a:r>
              <a:endParaRPr lang="en-US" altLang="zh-CN" sz="20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pPr marL="228600" lvl="1" indent="0">
                <a:buNone/>
              </a:pPr>
              <a:r>
                <a:rPr lang="zh-CN" altLang="en-US" sz="200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更快的进行测试、改修工作，熟练掌握了</a:t>
              </a:r>
              <a:r>
                <a:rPr lang="en-US" altLang="zh-CN" sz="200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Debug</a:t>
              </a:r>
              <a:r>
                <a:rPr lang="zh-CN" altLang="en-US" sz="200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测试工作，能够更快的找出问题点。</a:t>
              </a:r>
              <a:endParaRPr lang="en-US" altLang="zh-CN" sz="20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pPr marL="228600" lvl="1" indent="0">
                <a:buNone/>
              </a:pPr>
              <a:r>
                <a:rPr lang="zh-CN" altLang="en-US" sz="200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对</a:t>
              </a:r>
              <a:r>
                <a:rPr lang="en-US" altLang="zh-CN" sz="200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CW6</a:t>
              </a:r>
              <a:r>
                <a:rPr lang="zh-CN" altLang="en-US" sz="200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项目系统更加熟悉，在改修或测试时能够</a:t>
              </a:r>
              <a:endParaRPr lang="en-US" sz="20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0" name="Rectangle: Top Corners One Rounded and One Snipped 10">
              <a:extLst>
                <a:ext uri="{FF2B5EF4-FFF2-40B4-BE49-F238E27FC236}">
                  <a16:creationId xmlns:a16="http://schemas.microsoft.com/office/drawing/2014/main" id="{25972FFB-1B8E-414F-A56F-B83FD127E2B4}"/>
                </a:ext>
              </a:extLst>
            </p:cNvPr>
            <p:cNvSpPr/>
            <p:nvPr/>
          </p:nvSpPr>
          <p:spPr>
            <a:xfrm>
              <a:off x="685800" y="5027846"/>
              <a:ext cx="1483243" cy="334647"/>
            </a:xfrm>
            <a:prstGeom prst="snipRound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CN" altLang="en-US" sz="20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日语</a:t>
              </a:r>
              <a:endParaRPr 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1" name="Rectangle: Top Corners One Rounded and One Snipped 14">
              <a:extLst>
                <a:ext uri="{FF2B5EF4-FFF2-40B4-BE49-F238E27FC236}">
                  <a16:creationId xmlns:a16="http://schemas.microsoft.com/office/drawing/2014/main" id="{CCC31C03-ECC8-4A55-A0FB-ECFCC2648E7C}"/>
                </a:ext>
              </a:extLst>
            </p:cNvPr>
            <p:cNvSpPr/>
            <p:nvPr/>
          </p:nvSpPr>
          <p:spPr>
            <a:xfrm>
              <a:off x="3859907" y="5027847"/>
              <a:ext cx="1596591" cy="338962"/>
            </a:xfrm>
            <a:prstGeom prst="snipRoundRect">
              <a:avLst/>
            </a:prstGeom>
            <a:ln>
              <a:noFill/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CN" altLang="en-US" sz="20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工作能力</a:t>
              </a:r>
              <a:endParaRPr 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sp>
        <p:nvSpPr>
          <p:cNvPr id="17" name="Rectangle: Top Corners One Rounded and One Snipped 13">
            <a:extLst>
              <a:ext uri="{FF2B5EF4-FFF2-40B4-BE49-F238E27FC236}">
                <a16:creationId xmlns:a16="http://schemas.microsoft.com/office/drawing/2014/main" id="{CCA56BE8-395C-4AEA-B6A4-40D7FCC3B2BD}"/>
              </a:ext>
            </a:extLst>
          </p:cNvPr>
          <p:cNvSpPr/>
          <p:nvPr/>
        </p:nvSpPr>
        <p:spPr>
          <a:xfrm>
            <a:off x="2323215" y="2057399"/>
            <a:ext cx="1690864" cy="474748"/>
          </a:xfrm>
          <a:prstGeom prst="snipRound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技术</a:t>
            </a: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83448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845F6-4764-451F-B1E8-0A765B6C7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技术兴趣及特长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Speech Bubble: Rectangle 3">
            <a:extLst>
              <a:ext uri="{FF2B5EF4-FFF2-40B4-BE49-F238E27FC236}">
                <a16:creationId xmlns:a16="http://schemas.microsoft.com/office/drawing/2014/main" id="{CC87592E-CEA6-412C-B711-7A084844FE42}"/>
              </a:ext>
            </a:extLst>
          </p:cNvPr>
          <p:cNvSpPr/>
          <p:nvPr/>
        </p:nvSpPr>
        <p:spPr>
          <a:xfrm>
            <a:off x="10826496" y="1165206"/>
            <a:ext cx="3291840" cy="1551868"/>
          </a:xfrm>
          <a:prstGeom prst="wedgeRectCallout">
            <a:avLst>
              <a:gd name="adj1" fmla="val -52687"/>
              <a:gd name="adj2" fmla="val 120833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实习期间未涉及，但如果有个人感兴趣、有研究、有经验、有造诣的技术领域，可简要阐述</a:t>
            </a:r>
            <a:endParaRPr lang="en-US" sz="20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7454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XC">
  <a:themeElements>
    <a:clrScheme name="DXC New Brand Palette">
      <a:dk1>
        <a:srgbClr val="000000"/>
      </a:dk1>
      <a:lt1>
        <a:srgbClr val="FFFFFF"/>
      </a:lt1>
      <a:dk2>
        <a:srgbClr val="D9D9D6"/>
      </a:dk2>
      <a:lt2>
        <a:srgbClr val="FFCD00"/>
      </a:lt2>
      <a:accent1>
        <a:srgbClr val="5F249F"/>
      </a:accent1>
      <a:accent2>
        <a:srgbClr val="00968F"/>
      </a:accent2>
      <a:accent3>
        <a:srgbClr val="00A3E1"/>
      </a:accent3>
      <a:accent4>
        <a:srgbClr val="006975"/>
      </a:accent4>
      <a:accent5>
        <a:srgbClr val="6CC24A"/>
      </a:accent5>
      <a:accent6>
        <a:srgbClr val="ED9B33"/>
      </a:accent6>
      <a:hlink>
        <a:srgbClr val="000000"/>
      </a:hlink>
      <a:folHlink>
        <a:srgbClr val="666666"/>
      </a:folHlink>
    </a:clrScheme>
    <a:fontScheme name="DX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DXC"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sq" cmpd="sng" algn="ctr">
          <a:solidFill>
            <a:schemeClr val="phClr"/>
          </a:solidFill>
          <a:prstDash val="solid"/>
        </a:ln>
        <a:ln w="6350" cap="sq" cmpd="sng" algn="ctr">
          <a:solidFill>
            <a:schemeClr val="phClr"/>
          </a:solidFill>
          <a:prstDash val="solid"/>
        </a:ln>
        <a:ln w="6350" cap="sq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>
    <a:spDef>
      <a:spPr>
        <a:solidFill>
          <a:schemeClr val="bg1"/>
        </a:solidFill>
        <a:ln>
          <a:solidFill>
            <a:schemeClr val="accent1"/>
          </a:solidFill>
        </a:ln>
      </a:spPr>
      <a:bodyPr rtlCol="0" anchor="ctr"/>
      <a:lstStyle>
        <a:defPPr algn="ctr">
          <a:defRPr sz="2000" dirty="0" smtClean="0">
            <a:solidFill>
              <a:schemeClr val="tx1"/>
            </a:solidFill>
            <a:latin typeface="Microsoft YaHei" panose="020B0503020204020204" pitchFamily="34" charset="-122"/>
            <a:ea typeface="Microsoft YaHei" panose="020B0503020204020204" pitchFamily="34" charset="-122"/>
            <a:cs typeface="Arial" panose="020B0604020202020204" pitchFamily="34" charset="0"/>
          </a:defRPr>
        </a:defPPr>
      </a:lstStyle>
      <a:style>
        <a:lnRef idx="0">
          <a:schemeClr val="accent1"/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 cap="sq"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lnDef>
    <a:txDef>
      <a:spPr>
        <a:noFill/>
      </a:spPr>
      <a:bodyPr wrap="square" lIns="121899" tIns="60950" rIns="121899" bIns="60950" rtlCol="0">
        <a:spAutoFit/>
      </a:bodyPr>
      <a:lstStyle>
        <a:defPPr algn="ctr">
          <a:spcAft>
            <a:spcPts val="800"/>
          </a:spcAft>
          <a:defRPr sz="2000" b="1" dirty="0">
            <a:solidFill>
              <a:schemeClr val="accent1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custClrLst>
    <a:custClr name="DXC Bright Purple">
      <a:srgbClr val="5F249F"/>
    </a:custClr>
    <a:custClr name="White">
      <a:srgbClr val="FFFFFF"/>
    </a:custClr>
    <a:custClr name="DXC Light Gray">
      <a:srgbClr val="D9D9D6"/>
    </a:custClr>
    <a:custClr name="DXC Medium Gray">
      <a:srgbClr val="969696"/>
    </a:custClr>
    <a:custClr name="DXC Dark Gray">
      <a:srgbClr val="63666A"/>
    </a:custClr>
    <a:custClr name="Black">
      <a:srgbClr val="000000"/>
    </a:custClr>
    <a:custClr name="DXC Bright Teal">
      <a:srgbClr val="00968F"/>
    </a:custClr>
    <a:custClr name="DXC Blue">
      <a:srgbClr val="00A3E1"/>
    </a:custClr>
    <a:custClr name="DXC Dark Teal">
      <a:srgbClr val="006975"/>
    </a:custClr>
    <a:custClr name="DXC Green">
      <a:srgbClr val="6CC24A"/>
    </a:custClr>
    <a:custClr name="DXC Orange">
      <a:srgbClr val="ED9B33"/>
    </a:custClr>
    <a:custClr name="DXC Gold">
      <a:srgbClr val="FFCD00"/>
    </a:custClr>
    <a:custClr name="DXC Dark Purple">
      <a:srgbClr val="330072"/>
    </a:custClr>
    <a:custClr name="DXC Yellow">
      <a:srgbClr val="F9F048"/>
    </a:custClr>
  </a:custClrLst>
  <a:extLst>
    <a:ext uri="{05A4C25C-085E-4340-85A3-A5531E510DB2}">
      <thm15:themeFamily xmlns:thm15="http://schemas.microsoft.com/office/thememl/2012/main" name="SP_6075a-21 DXC Presentation Template_063021.pptx" id="{1158DF11-C0D7-4A0F-9615-FD7AD0B702FE}" vid="{F8DAD42A-E84F-4481-83E2-CDF1F4B336C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16F182140194F4A8CCC57EE77F8793D" ma:contentTypeVersion="4" ma:contentTypeDescription="Create a new document." ma:contentTypeScope="" ma:versionID="f24d8051ee861718e22b0ae7423b30c7">
  <xsd:schema xmlns:xsd="http://www.w3.org/2001/XMLSchema" xmlns:xs="http://www.w3.org/2001/XMLSchema" xmlns:p="http://schemas.microsoft.com/office/2006/metadata/properties" xmlns:ns2="f228489a-dcf5-4b36-becb-e077c37c524e" targetNamespace="http://schemas.microsoft.com/office/2006/metadata/properties" ma:root="true" ma:fieldsID="3e265d2d88944d89f3255ee9925721a9" ns2:_="">
    <xsd:import namespace="f228489a-dcf5-4b36-becb-e077c37c524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228489a-dcf5-4b36-becb-e077c37c524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5BBF9B6-64C3-4607-AD5B-D62FD888A90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228489a-dcf5-4b36-becb-e077c37c524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9E3DFC7-539B-4B55-9D4E-50BDD86210B4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9774891E-6564-4958-A4CF-188F7360FC5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DXC_Powerpoint_16x9_ Jul01_2021</Template>
  <TotalTime>4197</TotalTime>
  <Words>656</Words>
  <Application>Microsoft Office PowerPoint</Application>
  <PresentationFormat>自定义</PresentationFormat>
  <Paragraphs>65</Paragraphs>
  <Slides>11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4" baseType="lpstr">
      <vt:lpstr>Microsoft YaHei</vt:lpstr>
      <vt:lpstr>Arial</vt:lpstr>
      <vt:lpstr>DXC</vt:lpstr>
      <vt:lpstr>实习报告</vt:lpstr>
      <vt:lpstr>PowerPoint 演示文稿</vt:lpstr>
      <vt:lpstr>个人简介</vt:lpstr>
      <vt:lpstr>实习工作总结</vt:lpstr>
      <vt:lpstr>实习工作总结</vt:lpstr>
      <vt:lpstr>实习工作总结</vt:lpstr>
      <vt:lpstr>实习期间个人成长</vt:lpstr>
      <vt:lpstr>实习期间个人成长</vt:lpstr>
      <vt:lpstr>技术兴趣及特长</vt:lpstr>
      <vt:lpstr>目标和计划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is Arial Bold 54pt, up to two lines</dc:title>
  <dc:subject/>
  <dc:creator>Feng, Chao (felicity, ES-Apps-GD-DL)</dc:creator>
  <cp:keywords/>
  <dc:description/>
  <cp:lastModifiedBy>zhu</cp:lastModifiedBy>
  <cp:revision>33</cp:revision>
  <dcterms:created xsi:type="dcterms:W3CDTF">2022-04-09T15:34:43Z</dcterms:created>
  <dcterms:modified xsi:type="dcterms:W3CDTF">2023-05-31T15:24:21Z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0x010100916F182140194F4A8CCC57EE77F8793D</vt:lpwstr>
  </property>
</Properties>
</file>