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8"/>
  </p:notesMasterIdLst>
  <p:handoutMasterIdLst>
    <p:handoutMasterId r:id="rId19"/>
  </p:handoutMasterIdLst>
  <p:sldIdLst>
    <p:sldId id="2134804432" r:id="rId5"/>
    <p:sldId id="314" r:id="rId6"/>
    <p:sldId id="2147308084" r:id="rId7"/>
    <p:sldId id="2147308085" r:id="rId8"/>
    <p:sldId id="2147308090" r:id="rId9"/>
    <p:sldId id="2147308091" r:id="rId10"/>
    <p:sldId id="2147308093" r:id="rId11"/>
    <p:sldId id="2147308094" r:id="rId12"/>
    <p:sldId id="2147308095" r:id="rId13"/>
    <p:sldId id="2147308086" r:id="rId14"/>
    <p:sldId id="2147308092" r:id="rId15"/>
    <p:sldId id="2147308087" r:id="rId16"/>
    <p:sldId id="2147308089" r:id="rId17"/>
  </p:sldIdLst>
  <p:sldSz cx="14630400" cy="8229600"/>
  <p:notesSz cx="7772400" cy="14173200"/>
  <p:defaultTextStyle>
    <a:defPPr>
      <a:defRPr lang="en-US"/>
    </a:defPPr>
    <a:lvl1pPr marL="0" algn="l" defTabSz="1463040" rtl="0" eaLnBrk="1" latinLnBrk="0" hangingPunct="1">
      <a:defRPr sz="2880" kern="1200">
        <a:solidFill>
          <a:schemeClr val="tx1"/>
        </a:solidFill>
        <a:latin typeface="+mn-lt"/>
        <a:ea typeface="+mn-ea"/>
        <a:cs typeface="+mn-cs"/>
      </a:defRPr>
    </a:lvl1pPr>
    <a:lvl2pPr marL="731520" algn="l" defTabSz="1463040" rtl="0" eaLnBrk="1" latinLnBrk="0" hangingPunct="1">
      <a:defRPr sz="2880" kern="1200">
        <a:solidFill>
          <a:schemeClr val="tx1"/>
        </a:solidFill>
        <a:latin typeface="+mn-lt"/>
        <a:ea typeface="+mn-ea"/>
        <a:cs typeface="+mn-cs"/>
      </a:defRPr>
    </a:lvl2pPr>
    <a:lvl3pPr marL="1463040" algn="l" defTabSz="1463040" rtl="0" eaLnBrk="1" latinLnBrk="0" hangingPunct="1">
      <a:defRPr sz="2880" kern="1200">
        <a:solidFill>
          <a:schemeClr val="tx1"/>
        </a:solidFill>
        <a:latin typeface="+mn-lt"/>
        <a:ea typeface="+mn-ea"/>
        <a:cs typeface="+mn-cs"/>
      </a:defRPr>
    </a:lvl3pPr>
    <a:lvl4pPr marL="2194560" algn="l" defTabSz="1463040" rtl="0" eaLnBrk="1" latinLnBrk="0" hangingPunct="1">
      <a:defRPr sz="2880" kern="1200">
        <a:solidFill>
          <a:schemeClr val="tx1"/>
        </a:solidFill>
        <a:latin typeface="+mn-lt"/>
        <a:ea typeface="+mn-ea"/>
        <a:cs typeface="+mn-cs"/>
      </a:defRPr>
    </a:lvl4pPr>
    <a:lvl5pPr marL="2926080" algn="l" defTabSz="1463040" rtl="0" eaLnBrk="1" latinLnBrk="0" hangingPunct="1">
      <a:defRPr sz="2880" kern="1200">
        <a:solidFill>
          <a:schemeClr val="tx1"/>
        </a:solidFill>
        <a:latin typeface="+mn-lt"/>
        <a:ea typeface="+mn-ea"/>
        <a:cs typeface="+mn-cs"/>
      </a:defRPr>
    </a:lvl5pPr>
    <a:lvl6pPr marL="3657600" algn="l" defTabSz="1463040" rtl="0" eaLnBrk="1" latinLnBrk="0" hangingPunct="1">
      <a:defRPr sz="2880" kern="1200">
        <a:solidFill>
          <a:schemeClr val="tx1"/>
        </a:solidFill>
        <a:latin typeface="+mn-lt"/>
        <a:ea typeface="+mn-ea"/>
        <a:cs typeface="+mn-cs"/>
      </a:defRPr>
    </a:lvl6pPr>
    <a:lvl7pPr marL="4389120" algn="l" defTabSz="1463040" rtl="0" eaLnBrk="1" latinLnBrk="0" hangingPunct="1">
      <a:defRPr sz="2880" kern="1200">
        <a:solidFill>
          <a:schemeClr val="tx1"/>
        </a:solidFill>
        <a:latin typeface="+mn-lt"/>
        <a:ea typeface="+mn-ea"/>
        <a:cs typeface="+mn-cs"/>
      </a:defRPr>
    </a:lvl7pPr>
    <a:lvl8pPr marL="5120640" algn="l" defTabSz="1463040" rtl="0" eaLnBrk="1" latinLnBrk="0" hangingPunct="1">
      <a:defRPr sz="2880" kern="1200">
        <a:solidFill>
          <a:schemeClr val="tx1"/>
        </a:solidFill>
        <a:latin typeface="+mn-lt"/>
        <a:ea typeface="+mn-ea"/>
        <a:cs typeface="+mn-cs"/>
      </a:defRPr>
    </a:lvl8pPr>
    <a:lvl9pPr marL="5852160" algn="l" defTabSz="1463040" rtl="0" eaLnBrk="1" latinLnBrk="0" hangingPunct="1">
      <a:defRPr sz="288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8" userDrawn="1">
          <p15:clr>
            <a:srgbClr val="A4A3A4"/>
          </p15:clr>
        </p15:guide>
        <p15:guide id="2" orient="horz" pos="2592" userDrawn="1">
          <p15:clr>
            <a:srgbClr val="A4A3A4"/>
          </p15:clr>
        </p15:guide>
        <p15:guide id="3" orient="horz" pos="4512" userDrawn="1">
          <p15:clr>
            <a:srgbClr val="A4A3A4"/>
          </p15:clr>
        </p15:guide>
        <p15:guide id="4" orient="horz" pos="4896" userDrawn="1">
          <p15:clr>
            <a:srgbClr val="A4A3A4"/>
          </p15:clr>
        </p15:guide>
        <p15:guide id="5" pos="7488" userDrawn="1">
          <p15:clr>
            <a:srgbClr val="A4A3A4"/>
          </p15:clr>
        </p15:guide>
        <p15:guide id="6" pos="432" userDrawn="1">
          <p15:clr>
            <a:srgbClr val="A4A3A4"/>
          </p15:clr>
        </p15:guide>
        <p15:guide id="7" pos="3024" userDrawn="1">
          <p15:clr>
            <a:srgbClr val="A4A3A4"/>
          </p15:clr>
        </p15:guide>
        <p15:guide id="8" pos="3312" userDrawn="1">
          <p15:clr>
            <a:srgbClr val="A4A3A4"/>
          </p15:clr>
        </p15:guide>
        <p15:guide id="9" pos="4464" userDrawn="1">
          <p15:clr>
            <a:srgbClr val="A4A3A4"/>
          </p15:clr>
        </p15:guide>
        <p15:guide id="10" pos="4608" userDrawn="1">
          <p15:clr>
            <a:srgbClr val="A4A3A4"/>
          </p15:clr>
        </p15:guide>
        <p15:guide id="11" pos="4752" userDrawn="1">
          <p15:clr>
            <a:srgbClr val="A4A3A4"/>
          </p15:clr>
        </p15:guide>
        <p15:guide id="12" pos="5904" userDrawn="1">
          <p15:clr>
            <a:srgbClr val="A4A3A4"/>
          </p15:clr>
        </p15:guide>
        <p15:guide id="13" pos="6192" userDrawn="1">
          <p15:clr>
            <a:srgbClr val="A4A3A4"/>
          </p15:clr>
        </p15:guide>
        <p15:guide id="14" pos="8784" userDrawn="1">
          <p15:clr>
            <a:srgbClr val="A4A3A4"/>
          </p15:clr>
        </p15:guide>
      </p15:sldGuideLst>
    </p:ext>
    <p:ext uri="{2D200454-40CA-4A62-9FC3-DE9A4176ACB9}">
      <p15:notesGuideLst xmlns:p15="http://schemas.microsoft.com/office/powerpoint/2012/main">
        <p15:guide id="1" orient="horz" pos="4464" userDrawn="1">
          <p15:clr>
            <a:srgbClr val="A4A3A4"/>
          </p15:clr>
        </p15:guide>
        <p15:guide id="2" pos="2448"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ECFF"/>
    <a:srgbClr val="60249E"/>
    <a:srgbClr val="969696"/>
    <a:srgbClr val="63666A"/>
    <a:srgbClr val="F9F048"/>
    <a:srgbClr val="FFCD00"/>
    <a:srgbClr val="D9DF23"/>
    <a:srgbClr val="666666"/>
    <a:srgbClr val="330072"/>
    <a:srgbClr val="1870B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5BD5076-5073-49C7-9E08-65982F3C9860}">
  <a:tblStyle styleId="{45BD5076-5073-49C7-9E08-65982F3C9860}" styleName="DXC Table">
    <a:wholeTbl>
      <a:tcTxStyle>
        <a:fontRef idx="minor"/>
        <a:srgbClr val="000000"/>
      </a:tcTxStyle>
      <a:tcStyle>
        <a:tcBdr>
          <a:left>
            <a:ln>
              <a:noFill/>
            </a:ln>
          </a:left>
          <a:right>
            <a:ln>
              <a:noFill/>
            </a:ln>
          </a:right>
          <a:top>
            <a:ln w="6350">
              <a:solidFill>
                <a:srgbClr val="000000"/>
              </a:solidFill>
            </a:ln>
          </a:top>
          <a:bottom>
            <a:ln w="6350">
              <a:solidFill>
                <a:srgbClr val="000000"/>
              </a:solidFill>
            </a:ln>
          </a:bottom>
          <a:insideH>
            <a:ln w="6350">
              <a:solidFill>
                <a:srgbClr val="000000"/>
              </a:solidFill>
            </a:ln>
          </a:insideH>
          <a:insideV>
            <a:ln>
              <a:noFill/>
            </a:ln>
          </a:insideV>
        </a:tcBdr>
        <a:fill>
          <a:noFill/>
        </a:fill>
      </a:tcStyle>
    </a:wholeTbl>
    <a:lastCol>
      <a:tcTxStyle b="on">
        <a:fontRef idx="major"/>
        <a:srgbClr val="000000"/>
      </a:tcTxStyle>
      <a:tcStyle>
        <a:tcBdr/>
      </a:tcStyle>
    </a:lastCol>
    <a:firstCol>
      <a:tcTxStyle b="on">
        <a:fontRef idx="major"/>
        <a:srgbClr val="000000"/>
      </a:tcTxStyle>
      <a:tcStyle>
        <a:tcBdr/>
      </a:tcStyle>
    </a:firstCol>
    <a:lastRow>
      <a:tcTxStyle b="on">
        <a:fontRef idx="major"/>
        <a:srgbClr val="000000"/>
      </a:tcTxStyle>
      <a:tcStyle>
        <a:tcBdr>
          <a:top>
            <a:ln w="19050">
              <a:solidFill>
                <a:srgbClr val="000000"/>
              </a:solidFill>
            </a:ln>
          </a:top>
          <a:bottom>
            <a:ln>
              <a:noFill/>
            </a:ln>
          </a:bottom>
        </a:tcBdr>
        <a:fill>
          <a:noFill/>
        </a:fill>
      </a:tcStyle>
    </a:lastRow>
    <a:firstRow>
      <a:tcTxStyle b="on">
        <a:fontRef idx="major"/>
        <a:srgbClr val="000000"/>
      </a:tcTxStyle>
      <a:tcStyle>
        <a:tcBdr>
          <a:top>
            <a:ln>
              <a:noFill/>
            </a:ln>
          </a:top>
          <a:bottom>
            <a:ln w="19050">
              <a:solidFill>
                <a:srgbClr val="000000"/>
              </a:solidFill>
            </a:ln>
          </a:bottom>
        </a:tcBdr>
        <a:fill>
          <a:no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73" autoAdjust="0"/>
    <p:restoredTop sz="95153" autoAdjust="0"/>
  </p:normalViewPr>
  <p:slideViewPr>
    <p:cSldViewPr snapToGrid="0" snapToObjects="1" showGuides="1">
      <p:cViewPr varScale="1">
        <p:scale>
          <a:sx n="90" d="100"/>
          <a:sy n="90" d="100"/>
        </p:scale>
        <p:origin x="534" y="120"/>
      </p:cViewPr>
      <p:guideLst>
        <p:guide orient="horz" pos="408"/>
        <p:guide orient="horz" pos="2592"/>
        <p:guide orient="horz" pos="4512"/>
        <p:guide orient="horz" pos="4896"/>
        <p:guide pos="7488"/>
        <p:guide pos="432"/>
        <p:guide pos="3024"/>
        <p:guide pos="3312"/>
        <p:guide pos="4464"/>
        <p:guide pos="4608"/>
        <p:guide pos="4752"/>
        <p:guide pos="5904"/>
        <p:guide pos="6192"/>
        <p:guide pos="8784"/>
      </p:guideLst>
    </p:cSldViewPr>
  </p:slideViewPr>
  <p:outlineViewPr>
    <p:cViewPr>
      <p:scale>
        <a:sx n="33" d="100"/>
        <a:sy n="33" d="100"/>
      </p:scale>
      <p:origin x="0" y="0"/>
    </p:cViewPr>
  </p:outlineViewPr>
  <p:notesTextViewPr>
    <p:cViewPr>
      <p:scale>
        <a:sx n="1" d="1"/>
        <a:sy n="1" d="1"/>
      </p:scale>
      <p:origin x="0" y="0"/>
    </p:cViewPr>
  </p:notesTextViewPr>
  <p:sorterViewPr>
    <p:cViewPr>
      <p:scale>
        <a:sx n="125" d="100"/>
        <a:sy n="125" d="100"/>
      </p:scale>
      <p:origin x="0" y="0"/>
    </p:cViewPr>
  </p:sorterViewPr>
  <p:notesViewPr>
    <p:cSldViewPr snapToGrid="0" snapToObjects="1" showGuides="1">
      <p:cViewPr varScale="1">
        <p:scale>
          <a:sx n="56" d="100"/>
          <a:sy n="56" d="100"/>
        </p:scale>
        <p:origin x="3936" y="102"/>
      </p:cViewPr>
      <p:guideLst>
        <p:guide orient="horz" pos="4464"/>
        <p:guide pos="244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040" cy="708660"/>
          </a:xfrm>
          <a:prstGeom prst="rect">
            <a:avLst/>
          </a:prstGeom>
        </p:spPr>
        <p:txBody>
          <a:bodyPr vert="horz" lIns="125401" tIns="62700" rIns="125401" bIns="62700" rtlCol="0"/>
          <a:lstStyle>
            <a:lvl1pPr algn="l">
              <a:defRPr sz="1600"/>
            </a:lvl1pPr>
          </a:lstStyle>
          <a:p>
            <a:endParaRPr lang="en-US" dirty="0">
              <a:latin typeface="Arial"/>
              <a:cs typeface="Arial"/>
            </a:endParaRPr>
          </a:p>
        </p:txBody>
      </p:sp>
      <p:sp>
        <p:nvSpPr>
          <p:cNvPr id="4" name="Footer Placeholder 3"/>
          <p:cNvSpPr>
            <a:spLocks noGrp="1"/>
          </p:cNvSpPr>
          <p:nvPr>
            <p:ph type="ftr" sz="quarter" idx="2"/>
          </p:nvPr>
        </p:nvSpPr>
        <p:spPr>
          <a:xfrm>
            <a:off x="0" y="13462080"/>
            <a:ext cx="3368040" cy="708660"/>
          </a:xfrm>
          <a:prstGeom prst="rect">
            <a:avLst/>
          </a:prstGeom>
        </p:spPr>
        <p:txBody>
          <a:bodyPr vert="horz" lIns="125401" tIns="62700" rIns="125401" bIns="62700" rtlCol="0" anchor="b"/>
          <a:lstStyle>
            <a:lvl1pPr algn="l">
              <a:defRPr sz="1600"/>
            </a:lvl1pPr>
          </a:lstStyle>
          <a:p>
            <a:endParaRPr lang="en-US" dirty="0">
              <a:latin typeface="Arial"/>
              <a:cs typeface="Arial"/>
            </a:endParaRPr>
          </a:p>
        </p:txBody>
      </p:sp>
      <p:sp>
        <p:nvSpPr>
          <p:cNvPr id="5" name="Slide Number Placeholder 4"/>
          <p:cNvSpPr>
            <a:spLocks noGrp="1"/>
          </p:cNvSpPr>
          <p:nvPr>
            <p:ph type="sldNum" sz="quarter" idx="3"/>
          </p:nvPr>
        </p:nvSpPr>
        <p:spPr>
          <a:xfrm>
            <a:off x="4402561" y="13462080"/>
            <a:ext cx="3368040" cy="708660"/>
          </a:xfrm>
          <a:prstGeom prst="rect">
            <a:avLst/>
          </a:prstGeom>
        </p:spPr>
        <p:txBody>
          <a:bodyPr vert="horz" lIns="125401" tIns="62700" rIns="125401" bIns="62700" rtlCol="0" anchor="b"/>
          <a:lstStyle>
            <a:lvl1pPr algn="r">
              <a:defRPr sz="1600"/>
            </a:lvl1pPr>
          </a:lstStyle>
          <a:p>
            <a:fld id="{70AC7428-30A9-FD43-A0D8-DB91B17088EC}" type="slidenum">
              <a:rPr lang="en-US" smtClean="0">
                <a:latin typeface="Arial"/>
                <a:cs typeface="Arial"/>
              </a:rPr>
              <a:t>‹#›</a:t>
            </a:fld>
            <a:endParaRPr lang="en-US" dirty="0">
              <a:latin typeface="Arial"/>
              <a:cs typeface="Arial"/>
            </a:endParaRPr>
          </a:p>
        </p:txBody>
      </p:sp>
    </p:spTree>
    <p:extLst>
      <p:ext uri="{BB962C8B-B14F-4D97-AF65-F5344CB8AC3E}">
        <p14:creationId xmlns:p14="http://schemas.microsoft.com/office/powerpoint/2010/main" val="13476491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040" cy="708660"/>
          </a:xfrm>
          <a:prstGeom prst="rect">
            <a:avLst/>
          </a:prstGeom>
        </p:spPr>
        <p:txBody>
          <a:bodyPr vert="horz" lIns="125401" tIns="62700" rIns="125401" bIns="62700" rtlCol="0"/>
          <a:lstStyle>
            <a:lvl1pPr algn="l">
              <a:defRPr sz="1600">
                <a:latin typeface="Arial"/>
                <a:cs typeface="Arial"/>
              </a:defRPr>
            </a:lvl1pPr>
          </a:lstStyle>
          <a:p>
            <a:endParaRPr lang="en-US" dirty="0"/>
          </a:p>
        </p:txBody>
      </p:sp>
      <p:sp>
        <p:nvSpPr>
          <p:cNvPr id="3" name="Date Placeholder 2"/>
          <p:cNvSpPr>
            <a:spLocks noGrp="1"/>
          </p:cNvSpPr>
          <p:nvPr>
            <p:ph type="dt" idx="1"/>
          </p:nvPr>
        </p:nvSpPr>
        <p:spPr>
          <a:xfrm>
            <a:off x="4402561" y="0"/>
            <a:ext cx="3368040" cy="708660"/>
          </a:xfrm>
          <a:prstGeom prst="rect">
            <a:avLst/>
          </a:prstGeom>
        </p:spPr>
        <p:txBody>
          <a:bodyPr vert="horz" lIns="125401" tIns="62700" rIns="125401" bIns="62700" rtlCol="0"/>
          <a:lstStyle>
            <a:lvl1pPr algn="r">
              <a:defRPr sz="1600">
                <a:latin typeface="Arial"/>
                <a:cs typeface="Arial"/>
              </a:defRPr>
            </a:lvl1pPr>
          </a:lstStyle>
          <a:p>
            <a:fld id="{73B26A0F-F4D6-9B4F-A87B-D8948CDE3BB4}" type="datetimeFigureOut">
              <a:rPr lang="en-US" smtClean="0"/>
              <a:pPr/>
              <a:t>6/8/2023</a:t>
            </a:fld>
            <a:endParaRPr lang="en-US" dirty="0"/>
          </a:p>
        </p:txBody>
      </p:sp>
      <p:sp>
        <p:nvSpPr>
          <p:cNvPr id="4" name="Slide Image Placeholder 3"/>
          <p:cNvSpPr>
            <a:spLocks noGrp="1" noRot="1" noChangeAspect="1"/>
          </p:cNvSpPr>
          <p:nvPr>
            <p:ph type="sldImg" idx="2"/>
          </p:nvPr>
        </p:nvSpPr>
        <p:spPr>
          <a:xfrm>
            <a:off x="-838200" y="1063625"/>
            <a:ext cx="9448800" cy="5314950"/>
          </a:xfrm>
          <a:prstGeom prst="rect">
            <a:avLst/>
          </a:prstGeom>
          <a:noFill/>
          <a:ln w="12700">
            <a:solidFill>
              <a:prstClr val="black"/>
            </a:solidFill>
          </a:ln>
        </p:spPr>
        <p:txBody>
          <a:bodyPr vert="horz" lIns="125401" tIns="62700" rIns="125401" bIns="62700" rtlCol="0" anchor="ctr"/>
          <a:lstStyle/>
          <a:p>
            <a:endParaRPr lang="en-US" dirty="0"/>
          </a:p>
        </p:txBody>
      </p:sp>
      <p:sp>
        <p:nvSpPr>
          <p:cNvPr id="5" name="Notes Placeholder 4"/>
          <p:cNvSpPr>
            <a:spLocks noGrp="1"/>
          </p:cNvSpPr>
          <p:nvPr>
            <p:ph type="body" sz="quarter" idx="3"/>
          </p:nvPr>
        </p:nvSpPr>
        <p:spPr>
          <a:xfrm>
            <a:off x="431800" y="6732270"/>
            <a:ext cx="6908800" cy="6377940"/>
          </a:xfrm>
          <a:prstGeom prst="rect">
            <a:avLst/>
          </a:prstGeom>
        </p:spPr>
        <p:txBody>
          <a:bodyPr vert="horz" lIns="0" tIns="0" rIns="0" bIns="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13462080"/>
            <a:ext cx="3368040" cy="708660"/>
          </a:xfrm>
          <a:prstGeom prst="rect">
            <a:avLst/>
          </a:prstGeom>
        </p:spPr>
        <p:txBody>
          <a:bodyPr vert="horz" lIns="125401" tIns="62700" rIns="125401" bIns="62700" rtlCol="0" anchor="b"/>
          <a:lstStyle>
            <a:lvl1pPr algn="l">
              <a:defRPr sz="1600">
                <a:latin typeface="Arial"/>
                <a:cs typeface="Arial"/>
              </a:defRPr>
            </a:lvl1pPr>
          </a:lstStyle>
          <a:p>
            <a:endParaRPr lang="en-US" dirty="0"/>
          </a:p>
        </p:txBody>
      </p:sp>
      <p:sp>
        <p:nvSpPr>
          <p:cNvPr id="7" name="Slide Number Placeholder 6"/>
          <p:cNvSpPr>
            <a:spLocks noGrp="1"/>
          </p:cNvSpPr>
          <p:nvPr>
            <p:ph type="sldNum" sz="quarter" idx="5"/>
          </p:nvPr>
        </p:nvSpPr>
        <p:spPr>
          <a:xfrm>
            <a:off x="4402561" y="13462080"/>
            <a:ext cx="3368040" cy="708660"/>
          </a:xfrm>
          <a:prstGeom prst="rect">
            <a:avLst/>
          </a:prstGeom>
        </p:spPr>
        <p:txBody>
          <a:bodyPr vert="horz" lIns="125401" tIns="62700" rIns="125401" bIns="62700" rtlCol="0" anchor="b"/>
          <a:lstStyle>
            <a:lvl1pPr algn="r">
              <a:defRPr sz="1600">
                <a:latin typeface="Arial"/>
                <a:cs typeface="Arial"/>
              </a:defRPr>
            </a:lvl1pPr>
          </a:lstStyle>
          <a:p>
            <a:fld id="{7DE2E8FF-3D0C-9D4D-B4D1-3089215958A5}" type="slidenum">
              <a:rPr lang="en-US" smtClean="0"/>
              <a:pPr/>
              <a:t>‹#›</a:t>
            </a:fld>
            <a:endParaRPr lang="en-US" dirty="0"/>
          </a:p>
        </p:txBody>
      </p:sp>
    </p:spTree>
    <p:extLst>
      <p:ext uri="{BB962C8B-B14F-4D97-AF65-F5344CB8AC3E}">
        <p14:creationId xmlns:p14="http://schemas.microsoft.com/office/powerpoint/2010/main" val="3274134959"/>
      </p:ext>
    </p:extLst>
  </p:cSld>
  <p:clrMap bg1="lt1" tx1="dk1" bg2="lt2" tx2="dk2" accent1="accent1" accent2="accent2" accent3="accent3" accent4="accent4" accent5="accent5" accent6="accent6" hlink="hlink" folHlink="folHlink"/>
  <p:hf hdr="0" ftr="0" dt="0"/>
  <p:notesStyle>
    <a:lvl1pPr marL="0" algn="l" defTabSz="731520" rtl="0" eaLnBrk="1" latinLnBrk="0" hangingPunct="1">
      <a:defRPr sz="1920" kern="1200">
        <a:solidFill>
          <a:schemeClr val="tx1"/>
        </a:solidFill>
        <a:latin typeface="Arial"/>
        <a:ea typeface="+mn-ea"/>
        <a:cs typeface="Arial"/>
      </a:defRPr>
    </a:lvl1pPr>
    <a:lvl2pPr marL="731520" algn="l" defTabSz="731520" rtl="0" eaLnBrk="1" latinLnBrk="0" hangingPunct="1">
      <a:defRPr sz="1920" kern="1200">
        <a:solidFill>
          <a:schemeClr val="tx1"/>
        </a:solidFill>
        <a:latin typeface="Arial"/>
        <a:ea typeface="+mn-ea"/>
        <a:cs typeface="+mn-cs"/>
      </a:defRPr>
    </a:lvl2pPr>
    <a:lvl3pPr marL="1463040" algn="l" defTabSz="731520" rtl="0" eaLnBrk="1" latinLnBrk="0" hangingPunct="1">
      <a:defRPr sz="1920" kern="1200">
        <a:solidFill>
          <a:schemeClr val="tx1"/>
        </a:solidFill>
        <a:latin typeface="Arial"/>
        <a:ea typeface="+mn-ea"/>
        <a:cs typeface="+mn-cs"/>
      </a:defRPr>
    </a:lvl3pPr>
    <a:lvl4pPr marL="2194560" algn="l" defTabSz="731520" rtl="0" eaLnBrk="1" latinLnBrk="0" hangingPunct="1">
      <a:defRPr sz="1920" kern="1200">
        <a:solidFill>
          <a:schemeClr val="tx1"/>
        </a:solidFill>
        <a:latin typeface="Arial"/>
        <a:ea typeface="+mn-ea"/>
        <a:cs typeface="+mn-cs"/>
      </a:defRPr>
    </a:lvl4pPr>
    <a:lvl5pPr marL="2926080" algn="l" defTabSz="731520" rtl="0" eaLnBrk="1" latinLnBrk="0" hangingPunct="1">
      <a:defRPr sz="1920" kern="1200">
        <a:solidFill>
          <a:schemeClr val="tx1"/>
        </a:solidFill>
        <a:latin typeface="Arial"/>
        <a:ea typeface="+mn-ea"/>
        <a:cs typeface="+mn-cs"/>
      </a:defRPr>
    </a:lvl5pPr>
    <a:lvl6pPr marL="3657600" algn="l" defTabSz="731520" rtl="0" eaLnBrk="1" latinLnBrk="0" hangingPunct="1">
      <a:defRPr sz="1920" kern="1200">
        <a:solidFill>
          <a:schemeClr val="tx1"/>
        </a:solidFill>
        <a:latin typeface="+mn-lt"/>
        <a:ea typeface="+mn-ea"/>
        <a:cs typeface="+mn-cs"/>
      </a:defRPr>
    </a:lvl6pPr>
    <a:lvl7pPr marL="4389120" algn="l" defTabSz="731520" rtl="0" eaLnBrk="1" latinLnBrk="0" hangingPunct="1">
      <a:defRPr sz="1920" kern="1200">
        <a:solidFill>
          <a:schemeClr val="tx1"/>
        </a:solidFill>
        <a:latin typeface="+mn-lt"/>
        <a:ea typeface="+mn-ea"/>
        <a:cs typeface="+mn-cs"/>
      </a:defRPr>
    </a:lvl7pPr>
    <a:lvl8pPr marL="5120640" algn="l" defTabSz="731520" rtl="0" eaLnBrk="1" latinLnBrk="0" hangingPunct="1">
      <a:defRPr sz="1920" kern="1200">
        <a:solidFill>
          <a:schemeClr val="tx1"/>
        </a:solidFill>
        <a:latin typeface="+mn-lt"/>
        <a:ea typeface="+mn-ea"/>
        <a:cs typeface="+mn-cs"/>
      </a:defRPr>
    </a:lvl8pPr>
    <a:lvl9pPr marL="5852160" algn="l" defTabSz="731520" rtl="0" eaLnBrk="1" latinLnBrk="0" hangingPunct="1">
      <a:defRPr sz="192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indent="266700" algn="just">
              <a:lnSpc>
                <a:spcPct val="150000"/>
              </a:lnSpc>
            </a:pP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各位领导、导师们大家下午好，我是实习生朱赫，接下来由我来做我实习期间的述职报告，感谢大家的倾听。</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en-US" dirty="0"/>
          </a:p>
        </p:txBody>
      </p:sp>
      <p:sp>
        <p:nvSpPr>
          <p:cNvPr id="4" name="スライド番号プレースホルダー 3"/>
          <p:cNvSpPr>
            <a:spLocks noGrp="1"/>
          </p:cNvSpPr>
          <p:nvPr>
            <p:ph type="sldNum" sz="quarter" idx="5"/>
          </p:nvPr>
        </p:nvSpPr>
        <p:spPr/>
        <p:txBody>
          <a:bodyPr/>
          <a:lstStyle/>
          <a:p>
            <a:fld id="{7DE2E8FF-3D0C-9D4D-B4D1-3089215958A5}" type="slidenum">
              <a:rPr lang="en-US" smtClean="0"/>
              <a:pPr/>
              <a:t>1</a:t>
            </a:fld>
            <a:endParaRPr lang="en-US" dirty="0"/>
          </a:p>
        </p:txBody>
      </p:sp>
    </p:spTree>
    <p:extLst>
      <p:ext uri="{BB962C8B-B14F-4D97-AF65-F5344CB8AC3E}">
        <p14:creationId xmlns:p14="http://schemas.microsoft.com/office/powerpoint/2010/main" val="28144999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731520" rtl="0" eaLnBrk="1" fontAlgn="auto" latinLnBrk="0" hangingPunct="1">
              <a:lnSpc>
                <a:spcPct val="100000"/>
              </a:lnSpc>
              <a:spcBef>
                <a:spcPts val="0"/>
              </a:spcBef>
              <a:spcAft>
                <a:spcPts val="0"/>
              </a:spcAft>
              <a:buClrTx/>
              <a:buSzTx/>
              <a:buFontTx/>
              <a:buNone/>
              <a:tabLst/>
              <a:defRPr/>
            </a:pP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下面是我总结的在实习期间的个人成长，首先是在日语方面的成长就是从零基础到可以基本的听、说、读、写，在项目中学会了很多软件开发相关的日语词汇，可以看懂日语手顺以及式样书内容，也能独立按照现有</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case</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书写部分日语内容。在技术方面、对</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JAVA</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C#</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等开发语言掌握更加娴熟，可以独立编写程序，遇到问题能够快速找出原因并解决。在进入项目中学习了</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Azure Batch Account</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a:t>
            </a:r>
            <a:r>
              <a:rPr lang="en-US" altLang="zh-CN" sz="1800" kern="100" dirty="0" err="1">
                <a:effectLst/>
                <a:latin typeface="等线" panose="02010600030101010101" pitchFamily="2" charset="-122"/>
                <a:ea typeface="宋体" panose="02010600030101010101" pitchFamily="2" charset="-122"/>
                <a:cs typeface="Times New Roman" panose="02020603050405020304" pitchFamily="18" charset="0"/>
              </a:rPr>
              <a:t>KeyValut</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a:t>
            </a:r>
            <a:r>
              <a:rPr lang="en-US" altLang="zh-CN" sz="1800" kern="100" dirty="0" err="1">
                <a:effectLst/>
                <a:latin typeface="等线" panose="02010600030101010101" pitchFamily="2" charset="-122"/>
                <a:ea typeface="宋体" panose="02010600030101010101" pitchFamily="2" charset="-122"/>
                <a:cs typeface="Times New Roman" panose="02020603050405020304" pitchFamily="18" charset="0"/>
              </a:rPr>
              <a:t>AzureFunction</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等等云相关的以前未接触到的领域。培训过程中学会了</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SSM</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框架、</a:t>
            </a:r>
            <a:r>
              <a:rPr lang="en-US" altLang="zh-CN" sz="1800" kern="100" dirty="0" err="1">
                <a:effectLst/>
                <a:latin typeface="等线" panose="02010600030101010101" pitchFamily="2" charset="-122"/>
                <a:ea typeface="宋体" panose="02010600030101010101" pitchFamily="2" charset="-122"/>
                <a:cs typeface="Times New Roman" panose="02020603050405020304" pitchFamily="18" charset="0"/>
              </a:rPr>
              <a:t>.Net</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等等</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Web</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程序开发相关技术。</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在培训和项目实习期间加强了对异常处理、</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log</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处理等知识的理解。</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我感觉最明显的成长体会就是在理解技术难点的时候，比参加实习以前会更加快速了，独立编写程序时，思考维度更广，能多维度的考虑程序潜在的漏洞。</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7DE2E8FF-3D0C-9D4D-B4D1-3089215958A5}" type="slidenum">
              <a:rPr lang="en-US" smtClean="0"/>
              <a:pPr/>
              <a:t>10</a:t>
            </a:fld>
            <a:endParaRPr lang="en-US" dirty="0"/>
          </a:p>
        </p:txBody>
      </p:sp>
    </p:spTree>
    <p:extLst>
      <p:ext uri="{BB962C8B-B14F-4D97-AF65-F5344CB8AC3E}">
        <p14:creationId xmlns:p14="http://schemas.microsoft.com/office/powerpoint/2010/main" val="6214868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731520" rtl="0" eaLnBrk="1" fontAlgn="auto" latinLnBrk="0" hangingPunct="1">
              <a:lnSpc>
                <a:spcPct val="100000"/>
              </a:lnSpc>
              <a:spcBef>
                <a:spcPts val="0"/>
              </a:spcBef>
              <a:spcAft>
                <a:spcPts val="0"/>
              </a:spcAft>
              <a:buClrTx/>
              <a:buSzTx/>
              <a:buFontTx/>
              <a:buNone/>
              <a:tabLst/>
              <a:defRPr/>
            </a:pP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然后在工作能力方面的成长是第一次接触对日项目，理解了对日软件工作的流程，在处理工作内容方面越来越顺利。能更快的进行测试、改修代码等等工作，熟练掌握了</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Debug</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测试工作，还有就是对</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CW6-ADR</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项目系统更加熟悉，其中包括业务流程、数据库结构、各个页面跳转以及系统的工作流程。最后就是跟着导师学习到了很好的工作习惯以及好的编程思想。以上就是我总结的在实习期间的个人成长。</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7DE2E8FF-3D0C-9D4D-B4D1-3089215958A5}" type="slidenum">
              <a:rPr lang="en-US" smtClean="0"/>
              <a:pPr/>
              <a:t>11</a:t>
            </a:fld>
            <a:endParaRPr lang="en-US" dirty="0"/>
          </a:p>
        </p:txBody>
      </p:sp>
    </p:spTree>
    <p:extLst>
      <p:ext uri="{BB962C8B-B14F-4D97-AF65-F5344CB8AC3E}">
        <p14:creationId xmlns:p14="http://schemas.microsoft.com/office/powerpoint/2010/main" val="23437738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731520" rtl="0" eaLnBrk="1" fontAlgn="auto" latinLnBrk="0" hangingPunct="1">
              <a:lnSpc>
                <a:spcPct val="100000"/>
              </a:lnSpc>
              <a:spcBef>
                <a:spcPts val="0"/>
              </a:spcBef>
              <a:spcAft>
                <a:spcPts val="0"/>
              </a:spcAft>
              <a:buClrTx/>
              <a:buSzTx/>
              <a:buFontTx/>
              <a:buNone/>
              <a:tabLst/>
              <a:defRPr/>
            </a:pP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下面是我对以后的目标以及计划 作出的大体规划，首先短期的计划就是语言方面呢利用碎片化的时间学习日语</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2</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年内能通过</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n2</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考试，在技术方面</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1-2</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年内能够学精通一门技术语言，然后对计算机底层的一些东西进行深度的学习，完成手里分配到的工作，对所在项目主要的技术栈进行学习。在</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3-5</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年的中期计划中，我打算能够在日语方面多加练习，能够做到与日本人无障碍沟通，在技术方面，对于一些新的技术方向，积极探索并学习，在这些新的技术领域不断拓展自己的知识面和技能，以便将来适应行业发展趋势。然后加强程序设计和团队协作等软技能方面的能力。了解各种开发流程和方法，并熟悉市场趋势和用户需求。在长期计划方面，我目前的想法是结合当时的自身兴趣和优势，积极探索前沿技术的应用，或者在技术管理、项目管理等方面深耕细作。具体的要根据当时社会环境的变更以及行业的需求再做出相应的改变。</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7DE2E8FF-3D0C-9D4D-B4D1-3089215958A5}" type="slidenum">
              <a:rPr lang="en-US" smtClean="0"/>
              <a:pPr/>
              <a:t>12</a:t>
            </a:fld>
            <a:endParaRPr lang="en-US" dirty="0"/>
          </a:p>
        </p:txBody>
      </p:sp>
    </p:spTree>
    <p:extLst>
      <p:ext uri="{BB962C8B-B14F-4D97-AF65-F5344CB8AC3E}">
        <p14:creationId xmlns:p14="http://schemas.microsoft.com/office/powerpoint/2010/main" val="10119141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731520" rtl="0" eaLnBrk="1" fontAlgn="auto" latinLnBrk="0" hangingPunct="1">
              <a:lnSpc>
                <a:spcPct val="100000"/>
              </a:lnSpc>
              <a:spcBef>
                <a:spcPts val="0"/>
              </a:spcBef>
              <a:spcAft>
                <a:spcPts val="0"/>
              </a:spcAft>
              <a:buClrTx/>
              <a:buSzTx/>
              <a:buFontTx/>
              <a:buNone/>
              <a:tabLst/>
              <a:defRPr/>
            </a:pP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以上就是我述职报告的所有内容，谢谢各位领导和导师们的倾听。</a:t>
            </a:r>
            <a:r>
              <a:rPr lang="zh-CN" altLang="en-US" sz="1800" kern="100" dirty="0">
                <a:effectLst/>
                <a:latin typeface="等线" panose="02010600030101010101" pitchFamily="2" charset="-122"/>
                <a:ea typeface="宋体" panose="02010600030101010101" pitchFamily="2" charset="-122"/>
                <a:cs typeface="Times New Roman" panose="02020603050405020304" pitchFamily="18" charset="0"/>
              </a:rPr>
              <a:t>谢谢！</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7DE2E8FF-3D0C-9D4D-B4D1-3089215958A5}" type="slidenum">
              <a:rPr lang="en-US" smtClean="0"/>
              <a:pPr/>
              <a:t>13</a:t>
            </a:fld>
            <a:endParaRPr lang="en-US" dirty="0"/>
          </a:p>
        </p:txBody>
      </p:sp>
    </p:spTree>
    <p:extLst>
      <p:ext uri="{BB962C8B-B14F-4D97-AF65-F5344CB8AC3E}">
        <p14:creationId xmlns:p14="http://schemas.microsoft.com/office/powerpoint/2010/main" val="1762406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731520" rtl="0" eaLnBrk="1" fontAlgn="auto" latinLnBrk="0" hangingPunct="1">
              <a:lnSpc>
                <a:spcPct val="100000"/>
              </a:lnSpc>
              <a:spcBef>
                <a:spcPts val="0"/>
              </a:spcBef>
              <a:spcAft>
                <a:spcPts val="0"/>
              </a:spcAft>
              <a:buClrTx/>
              <a:buSzTx/>
              <a:buFontTx/>
              <a:buNone/>
              <a:tabLst/>
              <a:defRPr/>
            </a:pP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我本次的述职报告将以以下几个方面来阐述，分别是个人简介、实习内容总结、实习期间个人成长、以及以后的目标和计划。</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10"/>
          </p:nvPr>
        </p:nvSpPr>
        <p:spPr/>
        <p:txBody>
          <a:bodyPr/>
          <a:lstStyle/>
          <a:p>
            <a:fld id="{59E3CF89-91F4-45FB-A589-58532703FCA1}" type="slidenum">
              <a:rPr lang="zh-CN" altLang="en-US" smtClean="0"/>
              <a:t>2</a:t>
            </a:fld>
            <a:endParaRPr lang="zh-CN" altLang="en-US"/>
          </a:p>
        </p:txBody>
      </p:sp>
    </p:spTree>
    <p:extLst>
      <p:ext uri="{BB962C8B-B14F-4D97-AF65-F5344CB8AC3E}">
        <p14:creationId xmlns:p14="http://schemas.microsoft.com/office/powerpoint/2010/main" val="27499877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731520" rtl="0" eaLnBrk="1" fontAlgn="auto" latinLnBrk="0" hangingPunct="1">
              <a:lnSpc>
                <a:spcPct val="100000"/>
              </a:lnSpc>
              <a:spcBef>
                <a:spcPts val="0"/>
              </a:spcBef>
              <a:spcAft>
                <a:spcPts val="0"/>
              </a:spcAft>
              <a:buClrTx/>
              <a:buSzTx/>
              <a:buFontTx/>
              <a:buNone/>
              <a:tabLst/>
              <a:defRPr/>
            </a:pP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首先我来做一下简单的自我介绍，我的名字叫朱赫，目前是延边大学的应届本科生，我的专业是地理信息科学和计算机科学与技术双学位，我在学校期间计算机专业绩点在前</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30%</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，我自己也比较热爱计算机软件行业，所以选择软件开发为自己的就业方向，我在公司的导师是王洲平和陈雷，我实习的项目组是</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CW6-ADR</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项目，我在项目里的任务大多数都是跟着导师一起做的，我是从去年十月份到公司来实习的，在语言方面英语过了四级，日语还在学习当中，目前通过了公司组织的</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n3</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模拟考试。</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7DE2E8FF-3D0C-9D4D-B4D1-3089215958A5}" type="slidenum">
              <a:rPr lang="en-US" smtClean="0"/>
              <a:pPr/>
              <a:t>3</a:t>
            </a:fld>
            <a:endParaRPr lang="en-US" dirty="0"/>
          </a:p>
        </p:txBody>
      </p:sp>
    </p:spTree>
    <p:extLst>
      <p:ext uri="{BB962C8B-B14F-4D97-AF65-F5344CB8AC3E}">
        <p14:creationId xmlns:p14="http://schemas.microsoft.com/office/powerpoint/2010/main" val="36813108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731520" rtl="0" eaLnBrk="1" fontAlgn="auto" latinLnBrk="0" hangingPunct="1">
              <a:lnSpc>
                <a:spcPct val="100000"/>
              </a:lnSpc>
              <a:spcBef>
                <a:spcPts val="0"/>
              </a:spcBef>
              <a:spcAft>
                <a:spcPts val="0"/>
              </a:spcAft>
              <a:buClrTx/>
              <a:buSzTx/>
              <a:buFontTx/>
              <a:buNone/>
              <a:tabLst/>
              <a:defRPr/>
            </a:pP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下面是我进公司培训以及项目实习的主要内容，我先来简单的介绍一下我进公司接受的培训，日语培训是从去年刚入职开始到今年的四月份，大概半年左右，在培训期间老师一共带领着学习了标准日本语初级上下、中级上三本日语书，在培训日语期间课下会自己背单词、对学习的语法进行总结，现在我大概积累的日语词汇量大概有两千多，期间公司一共组织了三次日语模拟考试，分别是</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n5 n4 n3</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7DE2E8FF-3D0C-9D4D-B4D1-3089215958A5}" type="slidenum">
              <a:rPr lang="en-US" smtClean="0"/>
              <a:pPr/>
              <a:t>4</a:t>
            </a:fld>
            <a:endParaRPr lang="en-US" dirty="0"/>
          </a:p>
        </p:txBody>
      </p:sp>
    </p:spTree>
    <p:extLst>
      <p:ext uri="{BB962C8B-B14F-4D97-AF65-F5344CB8AC3E}">
        <p14:creationId xmlns:p14="http://schemas.microsoft.com/office/powerpoint/2010/main" val="7026259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731520" rtl="0" eaLnBrk="1" fontAlgn="auto" latinLnBrk="0" hangingPunct="1">
              <a:lnSpc>
                <a:spcPct val="100000"/>
              </a:lnSpc>
              <a:spcBef>
                <a:spcPts val="0"/>
              </a:spcBef>
              <a:spcAft>
                <a:spcPts val="0"/>
              </a:spcAft>
              <a:buClrTx/>
              <a:buSzTx/>
              <a:buFontTx/>
              <a:buNone/>
              <a:tabLst/>
              <a:defRPr/>
            </a:pP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在进行日语培训的同时，也接受公司组织的技术培训，先后进行了</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DB</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JAVA</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SSM</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框架、</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Linux</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C</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语言、</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C#</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基础、</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WPF</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a:t>
            </a:r>
            <a:r>
              <a:rPr lang="en-US" altLang="zh-CN" sz="1800" kern="100" dirty="0" err="1">
                <a:effectLst/>
                <a:latin typeface="等线" panose="02010600030101010101" pitchFamily="2" charset="-122"/>
                <a:ea typeface="宋体" panose="02010600030101010101" pitchFamily="2" charset="-122"/>
                <a:cs typeface="Times New Roman" panose="02020603050405020304" pitchFamily="18" charset="0"/>
              </a:rPr>
              <a:t>.Net</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等培训，在技术培训期间，课下主要以完成老师们留的作业为主，在最后技术培训和日语培训完成后。独立完成了一项学生管理系统的开发大作业，然后测试等一些文档都是用日语来编写的。</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7DE2E8FF-3D0C-9D4D-B4D1-3089215958A5}" type="slidenum">
              <a:rPr lang="en-US" smtClean="0"/>
              <a:pPr/>
              <a:t>5</a:t>
            </a:fld>
            <a:endParaRPr lang="en-US" dirty="0"/>
          </a:p>
        </p:txBody>
      </p:sp>
    </p:spTree>
    <p:extLst>
      <p:ext uri="{BB962C8B-B14F-4D97-AF65-F5344CB8AC3E}">
        <p14:creationId xmlns:p14="http://schemas.microsoft.com/office/powerpoint/2010/main" val="32909920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266700" algn="just"/>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在培训全部结束后，就到了进入项目实习阶段，我是一直在</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CW6-ADR</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项目组实习，刚进项目的几天熟悉了项目的系统以及环境配置，然后我来详细的介绍一下在项目里的工作，这个</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R3-1987</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的意思是我测试工作对应的单票号，</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1987</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这个工作的需求是客户在</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Azure SQL DB</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连接时经常发生故障，在对这些</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DB</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的处理中，需要改修改</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Config</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中指定的次数</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指定的时间重试的处理。</a:t>
            </a:r>
            <a:r>
              <a:rPr lang="ja-JP" altLang="zh-CN" sz="1800" kern="100" dirty="0">
                <a:effectLst/>
                <a:latin typeface="等线" panose="02010600030101010101" pitchFamily="2" charset="-122"/>
                <a:ea typeface="宋体" panose="02010600030101010101" pitchFamily="2" charset="-122"/>
                <a:cs typeface="Times New Roman" panose="02020603050405020304" pitchFamily="18" charset="0"/>
              </a:rPr>
              <a:t>相应的关于</a:t>
            </a:r>
            <a:r>
              <a:rPr lang="en-US" altLang="zh-CN" sz="1800" kern="100" dirty="0">
                <a:effectLst/>
                <a:latin typeface="宋体" panose="02010600030101010101" pitchFamily="2" charset="-122"/>
                <a:ea typeface="等线" panose="02010600030101010101" pitchFamily="2" charset="-122"/>
                <a:cs typeface="Times New Roman" panose="02020603050405020304" pitchFamily="18" charset="0"/>
              </a:rPr>
              <a:t>DB</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的</a:t>
            </a:r>
            <a:r>
              <a:rPr lang="ja-JP" altLang="zh-CN" sz="1800" kern="100" dirty="0">
                <a:effectLst/>
                <a:latin typeface="等线" panose="02010600030101010101" pitchFamily="2" charset="-122"/>
                <a:ea typeface="宋体" panose="02010600030101010101" pitchFamily="2" charset="-122"/>
                <a:cs typeface="Times New Roman" panose="02020603050405020304" pitchFamily="18" charset="0"/>
              </a:rPr>
              <a:t>代码就有一定的变化，我的工作任务是在开发人员更改完代码之后，对修改的地方先进行理解然后在所有调用</a:t>
            </a:r>
            <a:r>
              <a:rPr lang="en-US" altLang="zh-CN" sz="1800" kern="100" dirty="0">
                <a:effectLst/>
                <a:latin typeface="宋体" panose="02010600030101010101" pitchFamily="2" charset="-122"/>
                <a:ea typeface="等线" panose="02010600030101010101" pitchFamily="2" charset="-122"/>
                <a:cs typeface="Times New Roman" panose="02020603050405020304" pitchFamily="18" charset="0"/>
              </a:rPr>
              <a:t>DB</a:t>
            </a:r>
            <a:r>
              <a:rPr lang="ja-JP" altLang="zh-CN" sz="1800" kern="100" dirty="0">
                <a:effectLst/>
                <a:latin typeface="等线" panose="02010600030101010101" pitchFamily="2" charset="-122"/>
                <a:ea typeface="宋体" panose="02010600030101010101" pitchFamily="2" charset="-122"/>
                <a:cs typeface="Times New Roman" panose="02020603050405020304" pitchFamily="18" charset="0"/>
              </a:rPr>
              <a:t>的代码处进行测试，每次测试的具体流程就是修改配置文件然后自己写</a:t>
            </a:r>
            <a:r>
              <a:rPr lang="en-US" altLang="zh-CN" sz="1800" kern="100" dirty="0">
                <a:effectLst/>
                <a:latin typeface="宋体" panose="02010600030101010101" pitchFamily="2" charset="-122"/>
                <a:ea typeface="等线" panose="02010600030101010101" pitchFamily="2" charset="-122"/>
                <a:cs typeface="Times New Roman" panose="02020603050405020304" pitchFamily="18" charset="0"/>
              </a:rPr>
              <a:t>case</a:t>
            </a:r>
            <a:r>
              <a:rPr lang="ja-JP" altLang="zh-CN" sz="1800" kern="100" dirty="0">
                <a:effectLst/>
                <a:latin typeface="等线" panose="02010600030101010101" pitchFamily="2" charset="-122"/>
                <a:ea typeface="宋体" panose="02010600030101010101" pitchFamily="2" charset="-122"/>
                <a:cs typeface="Times New Roman" panose="02020603050405020304" pitchFamily="18" charset="0"/>
              </a:rPr>
              <a:t>截取エビデンス，前后一共大概测试了三百个</a:t>
            </a:r>
            <a:r>
              <a:rPr lang="en-US" altLang="zh-CN" sz="1800" kern="100" dirty="0">
                <a:effectLst/>
                <a:latin typeface="宋体" panose="02010600030101010101" pitchFamily="2" charset="-122"/>
                <a:ea typeface="等线" panose="02010600030101010101" pitchFamily="2" charset="-122"/>
                <a:cs typeface="Times New Roman" panose="02020603050405020304" pitchFamily="18" charset="0"/>
              </a:rPr>
              <a:t>case</a:t>
            </a:r>
            <a:r>
              <a:rPr lang="ja-JP" altLang="zh-CN" sz="1800" kern="100" dirty="0">
                <a:effectLst/>
                <a:latin typeface="等线" panose="02010600030101010101" pitchFamily="2" charset="-122"/>
                <a:ea typeface="宋体" panose="02010600030101010101" pitchFamily="2" charset="-122"/>
                <a:cs typeface="Times New Roman" panose="02020603050405020304" pitchFamily="18" charset="0"/>
              </a:rPr>
              <a:t>，在所有测试工作结束之后，列出所有相关方法的调用层次结构。</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在这个工作中我学会了在</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VS</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中使用【</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attach to process</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】就是附加到进程去</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debug</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程序，了解了项目代码内部的运行方式以及逻辑，能够做到查找潜在的错误以及缺陷，对项目中基盘的</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DB</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处理部分，以及异常处理机制有了一定的掌握。</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7DE2E8FF-3D0C-9D4D-B4D1-3089215958A5}" type="slidenum">
              <a:rPr lang="en-US" smtClean="0"/>
              <a:pPr/>
              <a:t>6</a:t>
            </a:fld>
            <a:endParaRPr lang="en-US" dirty="0"/>
          </a:p>
        </p:txBody>
      </p:sp>
    </p:spTree>
    <p:extLst>
      <p:ext uri="{BB962C8B-B14F-4D97-AF65-F5344CB8AC3E}">
        <p14:creationId xmlns:p14="http://schemas.microsoft.com/office/powerpoint/2010/main" val="30955761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266700" algn="just">
              <a:lnSpc>
                <a:spcPct val="150000"/>
              </a:lnSpc>
            </a:pPr>
            <a:r>
              <a:rPr lang="ja-JP" altLang="zh-CN" sz="1800" kern="100" dirty="0">
                <a:effectLst/>
                <a:latin typeface="等线" panose="02010600030101010101" pitchFamily="2" charset="-122"/>
                <a:ea typeface="宋体" panose="02010600030101010101" pitchFamily="2" charset="-122"/>
                <a:cs typeface="Times New Roman" panose="02020603050405020304" pitchFamily="18" charset="0"/>
              </a:rPr>
              <a:t>在上一个测试工作完成后，我开始了</a:t>
            </a:r>
            <a:r>
              <a:rPr lang="en-US" altLang="zh-CN" sz="1800" kern="100" dirty="0">
                <a:effectLst/>
                <a:latin typeface="宋体" panose="02010600030101010101" pitchFamily="2" charset="-122"/>
                <a:ea typeface="等线" panose="02010600030101010101" pitchFamily="2" charset="-122"/>
                <a:cs typeface="Times New Roman" panose="02020603050405020304" pitchFamily="18" charset="0"/>
              </a:rPr>
              <a:t>2002</a:t>
            </a:r>
            <a:r>
              <a:rPr lang="ja-JP" altLang="zh-CN" sz="1800" kern="100" dirty="0">
                <a:effectLst/>
                <a:latin typeface="等线" panose="02010600030101010101" pitchFamily="2" charset="-122"/>
                <a:ea typeface="宋体" panose="02010600030101010101" pitchFamily="2" charset="-122"/>
                <a:cs typeface="Times New Roman" panose="02020603050405020304" pitchFamily="18" charset="0"/>
              </a:rPr>
              <a:t>单票的对应工作，这个的需求是客户需要一个在</a:t>
            </a:r>
            <a:r>
              <a:rPr lang="en-US" altLang="zh-CN" sz="1800" kern="100" dirty="0">
                <a:effectLst/>
                <a:latin typeface="宋体" panose="02010600030101010101" pitchFamily="2" charset="-122"/>
                <a:ea typeface="等线" panose="02010600030101010101" pitchFamily="2" charset="-122"/>
                <a:cs typeface="Times New Roman" panose="02020603050405020304" pitchFamily="18" charset="0"/>
              </a:rPr>
              <a:t>win10</a:t>
            </a:r>
            <a:r>
              <a:rPr lang="ja-JP" altLang="zh-CN" sz="1800" kern="100" dirty="0">
                <a:effectLst/>
                <a:latin typeface="等线" panose="02010600030101010101" pitchFamily="2" charset="-122"/>
                <a:ea typeface="宋体" panose="02010600030101010101" pitchFamily="2" charset="-122"/>
                <a:cs typeface="Times New Roman" panose="02020603050405020304" pitchFamily="18" charset="0"/>
              </a:rPr>
              <a:t>、</a:t>
            </a:r>
            <a:r>
              <a:rPr lang="en-US" altLang="zh-CN" sz="1800" kern="100" dirty="0">
                <a:effectLst/>
                <a:latin typeface="宋体" panose="02010600030101010101" pitchFamily="2" charset="-122"/>
                <a:ea typeface="等线" panose="02010600030101010101" pitchFamily="2" charset="-122"/>
                <a:cs typeface="Times New Roman" panose="02020603050405020304" pitchFamily="18" charset="0"/>
              </a:rPr>
              <a:t>win11</a:t>
            </a:r>
            <a:r>
              <a:rPr lang="ja-JP" altLang="zh-CN" sz="1800" kern="100" dirty="0">
                <a:effectLst/>
                <a:latin typeface="等线" panose="02010600030101010101" pitchFamily="2" charset="-122"/>
                <a:ea typeface="宋体" panose="02010600030101010101" pitchFamily="2" charset="-122"/>
                <a:cs typeface="Times New Roman" panose="02020603050405020304" pitchFamily="18" charset="0"/>
              </a:rPr>
              <a:t>上我们项目系统的使用流程以及整体程序的操作流程的エビデンス，然后我做的工作就是在做黑盒测试的同时按照日方提供的手顺书进行截取えびでんす、遇到在虚拟机上环境缺失的问题时自行调配环境，然后对其他同事</a:t>
            </a:r>
            <a:r>
              <a:rPr lang="en-US" altLang="zh-CN" sz="1800" kern="100" dirty="0">
                <a:effectLst/>
                <a:latin typeface="宋体" panose="02010600030101010101" pitchFamily="2" charset="-122"/>
                <a:ea typeface="等线" panose="02010600030101010101" pitchFamily="2" charset="-122"/>
                <a:cs typeface="Times New Roman" panose="02020603050405020304" pitchFamily="18" charset="0"/>
              </a:rPr>
              <a:t>review</a:t>
            </a:r>
            <a:r>
              <a:rPr lang="ja-JP" altLang="zh-CN" sz="1800" kern="100" dirty="0">
                <a:effectLst/>
                <a:latin typeface="等线" panose="02010600030101010101" pitchFamily="2" charset="-122"/>
                <a:ea typeface="宋体" panose="02010600030101010101" pitchFamily="2" charset="-122"/>
                <a:cs typeface="Times New Roman" panose="02020603050405020304" pitchFamily="18" charset="0"/>
              </a:rPr>
              <a:t>后提出的要点进行改正。</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最后这个单票在规定的时间内提前完成了，在这个测试工作过程中我主要学会了我所在的项目系统业务大体的流程，可以独立配置项目的环境，了解了项目主要的数据库表结构等等，同时，因为这个测试主要依照两本手顺书完成的，所以我在对日语手顺书的理解方面上有了很大的提升。</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7DE2E8FF-3D0C-9D4D-B4D1-3089215958A5}" type="slidenum">
              <a:rPr lang="en-US" smtClean="0"/>
              <a:pPr/>
              <a:t>7</a:t>
            </a:fld>
            <a:endParaRPr lang="en-US" dirty="0"/>
          </a:p>
        </p:txBody>
      </p:sp>
    </p:spTree>
    <p:extLst>
      <p:ext uri="{BB962C8B-B14F-4D97-AF65-F5344CB8AC3E}">
        <p14:creationId xmlns:p14="http://schemas.microsoft.com/office/powerpoint/2010/main" val="23225726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266700" algn="just"/>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然后上一个任务结束后，我开始对</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1909</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进行测试，这个测试的需求主要是因为日方式样的变更，原来的功能需要代码创建</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Azure Batch</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的</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pool</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，现在修改为在既存的</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pool</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上进行操作，也就是在代码层面不在去建立</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pool</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了，将</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Azure Batch</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改为收费版，在每次使用时对</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pool</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进行</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Resize</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为</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0</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也就是将</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pool</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中的节点关闭，所以就要修改相关代码，我做的工作是在改修代码后进行测试。刚开始一段时间熟悉了项目中</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Webtools</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a:t>
            </a:r>
            <a:r>
              <a:rPr lang="en-US" altLang="zh-CN" sz="1800" kern="100" dirty="0" err="1">
                <a:effectLst/>
                <a:latin typeface="等线" panose="02010600030101010101" pitchFamily="2" charset="-122"/>
                <a:ea typeface="宋体" panose="02010600030101010101" pitchFamily="2" charset="-122"/>
                <a:cs typeface="Times New Roman" panose="02020603050405020304" pitchFamily="18" charset="0"/>
              </a:rPr>
              <a:t>HttpTrigger</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a:t>
            </a:r>
            <a:r>
              <a:rPr lang="en-US" altLang="zh-CN" sz="1800" kern="100" dirty="0" err="1">
                <a:effectLst/>
                <a:latin typeface="等线" panose="02010600030101010101" pitchFamily="2" charset="-122"/>
                <a:ea typeface="宋体" panose="02010600030101010101" pitchFamily="2" charset="-122"/>
                <a:cs typeface="Times New Roman" panose="02020603050405020304" pitchFamily="18" charset="0"/>
              </a:rPr>
              <a:t>TimerTrigger</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Batch</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之间的代码调用过程，然后着手开始测试，在测试阶段独立发现了一些</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bug</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，有</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job</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提交冲突、</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Azure</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上虚拟机环境缺失等问题，之后独立找出问题发生点提供给导师，修改完代码后继续进行测试，最后是顺利完成了对应的工作。在这个测试过程中，主要学会了</a:t>
            </a:r>
            <a:r>
              <a:rPr lang="en-US" altLang="zh-CN" sz="1800" kern="100" dirty="0" err="1">
                <a:effectLst/>
                <a:latin typeface="等线" panose="02010600030101010101" pitchFamily="2" charset="-122"/>
                <a:ea typeface="宋体" panose="02010600030101010101" pitchFamily="2" charset="-122"/>
                <a:cs typeface="Times New Roman" panose="02020603050405020304" pitchFamily="18" charset="0"/>
              </a:rPr>
              <a:t>AzureFunction</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的开发流程以及</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Azure Batch</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中</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Job </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Task</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的创建，因为我们项目的</a:t>
            </a:r>
            <a:r>
              <a:rPr lang="en-US" altLang="zh-CN" sz="1800" kern="100" dirty="0" err="1">
                <a:effectLst/>
                <a:latin typeface="等线" panose="02010600030101010101" pitchFamily="2" charset="-122"/>
                <a:ea typeface="宋体" panose="02010600030101010101" pitchFamily="2" charset="-122"/>
                <a:cs typeface="Times New Roman" panose="02020603050405020304" pitchFamily="18" charset="0"/>
              </a:rPr>
              <a:t>WebTools</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是基于</a:t>
            </a:r>
            <a:r>
              <a:rPr lang="en-US" altLang="zh-CN" sz="1800" kern="100" dirty="0" err="1">
                <a:effectLst/>
                <a:latin typeface="等线" panose="02010600030101010101" pitchFamily="2" charset="-122"/>
                <a:ea typeface="宋体" panose="02010600030101010101" pitchFamily="2" charset="-122"/>
                <a:cs typeface="Times New Roman" panose="02020603050405020304" pitchFamily="18" charset="0"/>
              </a:rPr>
              <a:t>.Net</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开发的，所以也大概</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了解了</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.Net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代码的逻辑</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，还有了解了</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Azure Batch Account</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的结构以及代码调用过程。</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7DE2E8FF-3D0C-9D4D-B4D1-3089215958A5}" type="slidenum">
              <a:rPr lang="en-US" smtClean="0"/>
              <a:pPr/>
              <a:t>8</a:t>
            </a:fld>
            <a:endParaRPr lang="en-US" dirty="0"/>
          </a:p>
        </p:txBody>
      </p:sp>
    </p:spTree>
    <p:extLst>
      <p:ext uri="{BB962C8B-B14F-4D97-AF65-F5344CB8AC3E}">
        <p14:creationId xmlns:p14="http://schemas.microsoft.com/office/powerpoint/2010/main" val="40324651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266700" algn="just">
              <a:lnSpc>
                <a:spcPct val="150000"/>
              </a:lnSpc>
            </a:pP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然后在上一个测试中发现了一个修改代码后的漏洞，就是在</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Azure</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上的</a:t>
            </a:r>
            <a:r>
              <a:rPr lang="en-US" altLang="zh-CN" sz="1800" kern="100" dirty="0" err="1">
                <a:effectLst/>
                <a:latin typeface="等线" panose="02010600030101010101" pitchFamily="2" charset="-122"/>
                <a:ea typeface="宋体" panose="02010600030101010101" pitchFamily="2" charset="-122"/>
                <a:cs typeface="Times New Roman" panose="02020603050405020304" pitchFamily="18" charset="0"/>
              </a:rPr>
              <a:t>TimeTrigger</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连续发送请求时，会在接收端产生冲突，需要改变请求端的</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json</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格式以及在接收端 接收</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json</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时的代码也需要相应的变化，这个部分我在本地尝试的进行了修改，然后在导师上传代码之后自己写测试</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case</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进行测试，这个相应的测试内容就是在</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json</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发送和接收的时候的问题，在本地环境测试完成后，开发人员将应用部署到</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Azure</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上，然后我在</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Azure</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上模拟用户环境开始进行黑盒测试，验证程序是否能在客户环境中跑通。最后也是在规定期限内完成了工作，在这部分工作中学会</a:t>
            </a:r>
            <a:r>
              <a:rPr lang="en-US" altLang="zh-CN" sz="1800" kern="100" dirty="0" err="1">
                <a:effectLst/>
                <a:latin typeface="等线" panose="02010600030101010101" pitchFamily="2" charset="-122"/>
                <a:ea typeface="宋体" panose="02010600030101010101" pitchFamily="2" charset="-122"/>
                <a:cs typeface="Times New Roman" panose="02020603050405020304" pitchFamily="18" charset="0"/>
              </a:rPr>
              <a:t>TimerTrigger</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处理流程以及请求格式，以及如何更全面的写测试</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case</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，还有就是对</a:t>
            </a:r>
            <a:r>
              <a:rPr lang="en-US" altLang="zh-CN" sz="1800" kern="100" dirty="0" err="1">
                <a:effectLst/>
                <a:latin typeface="等线" panose="02010600030101010101" pitchFamily="2" charset="-122"/>
                <a:ea typeface="宋体" panose="02010600030101010101" pitchFamily="2" charset="-122"/>
                <a:cs typeface="Times New Roman" panose="02020603050405020304" pitchFamily="18" charset="0"/>
              </a:rPr>
              <a:t>PostMan</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工具使用的更加熟练。这些就是我在项目中这几个月主要的工作内容。</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7DE2E8FF-3D0C-9D4D-B4D1-3089215958A5}" type="slidenum">
              <a:rPr lang="en-US" smtClean="0"/>
              <a:pPr/>
              <a:t>9</a:t>
            </a:fld>
            <a:endParaRPr lang="en-US" dirty="0"/>
          </a:p>
        </p:txBody>
      </p:sp>
    </p:spTree>
    <p:extLst>
      <p:ext uri="{BB962C8B-B14F-4D97-AF65-F5344CB8AC3E}">
        <p14:creationId xmlns:p14="http://schemas.microsoft.com/office/powerpoint/2010/main" val="340968529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Deliver Excellence Title Slide">
    <p:spTree>
      <p:nvGrpSpPr>
        <p:cNvPr id="1" name=""/>
        <p:cNvGrpSpPr/>
        <p:nvPr/>
      </p:nvGrpSpPr>
      <p:grpSpPr>
        <a:xfrm>
          <a:off x="0" y="0"/>
          <a:ext cx="0" cy="0"/>
          <a:chOff x="0" y="0"/>
          <a:chExt cx="0" cy="0"/>
        </a:xfrm>
      </p:grpSpPr>
      <p:pic>
        <p:nvPicPr>
          <p:cNvPr id="3" name="Picture 2" descr="Shape&#10;&#10;Description automatically generated">
            <a:extLst>
              <a:ext uri="{FF2B5EF4-FFF2-40B4-BE49-F238E27FC236}">
                <a16:creationId xmlns:a16="http://schemas.microsoft.com/office/drawing/2014/main" id="{6B86D8E4-D42C-4BA4-8C3D-EE6E0354EA3C}"/>
              </a:ext>
            </a:extLst>
          </p:cNvPr>
          <p:cNvPicPr>
            <a:picLocks noChangeAspect="1"/>
          </p:cNvPicPr>
          <p:nvPr userDrawn="1"/>
        </p:nvPicPr>
        <p:blipFill>
          <a:blip r:embed="rId2"/>
          <a:stretch>
            <a:fillRect/>
          </a:stretch>
        </p:blipFill>
        <p:spPr>
          <a:xfrm>
            <a:off x="1777" y="0"/>
            <a:ext cx="14626846" cy="8229600"/>
          </a:xfrm>
          <a:prstGeom prst="rect">
            <a:avLst/>
          </a:prstGeom>
        </p:spPr>
      </p:pic>
      <p:grpSp>
        <p:nvGrpSpPr>
          <p:cNvPr id="9" name="Group 8"/>
          <p:cNvGrpSpPr/>
          <p:nvPr userDrawn="1"/>
        </p:nvGrpSpPr>
        <p:grpSpPr>
          <a:xfrm>
            <a:off x="-91440" y="-91440"/>
            <a:ext cx="14813280" cy="8412480"/>
            <a:chOff x="-91440" y="-91440"/>
            <a:chExt cx="14813280" cy="8412480"/>
          </a:xfrm>
        </p:grpSpPr>
        <p:cxnSp>
          <p:nvCxnSpPr>
            <p:cNvPr id="10" name="Straight Connector 9"/>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pic>
        <p:nvPicPr>
          <p:cNvPr id="46" name="Graphic 45">
            <a:extLst>
              <a:ext uri="{FF2B5EF4-FFF2-40B4-BE49-F238E27FC236}">
                <a16:creationId xmlns:a16="http://schemas.microsoft.com/office/drawing/2014/main" id="{D07C659E-3F10-46E2-9676-61137FD93846}"/>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688975" y="685801"/>
            <a:ext cx="1430092" cy="781050"/>
          </a:xfrm>
          <a:prstGeom prst="rect">
            <a:avLst/>
          </a:prstGeom>
        </p:spPr>
      </p:pic>
      <p:sp>
        <p:nvSpPr>
          <p:cNvPr id="47" name="Title 1">
            <a:extLst>
              <a:ext uri="{FF2B5EF4-FFF2-40B4-BE49-F238E27FC236}">
                <a16:creationId xmlns:a16="http://schemas.microsoft.com/office/drawing/2014/main" id="{0131F459-E553-4CE6-92F0-91E2F09BA9B3}"/>
              </a:ext>
            </a:extLst>
          </p:cNvPr>
          <p:cNvSpPr>
            <a:spLocks noGrp="1"/>
          </p:cNvSpPr>
          <p:nvPr>
            <p:ph type="ctrTitle"/>
          </p:nvPr>
        </p:nvSpPr>
        <p:spPr>
          <a:xfrm>
            <a:off x="1168401" y="2781300"/>
            <a:ext cx="4858326" cy="2545080"/>
          </a:xfrm>
        </p:spPr>
        <p:txBody>
          <a:bodyPr anchor="ctr" anchorCtr="0">
            <a:noAutofit/>
          </a:bodyPr>
          <a:lstStyle>
            <a:lvl1pPr>
              <a:defRPr sz="4400">
                <a:solidFill>
                  <a:schemeClr val="bg1"/>
                </a:solidFill>
              </a:defRPr>
            </a:lvl1pPr>
          </a:lstStyle>
          <a:p>
            <a:r>
              <a:rPr lang="en-US"/>
              <a:t>Click to edit Master title style</a:t>
            </a:r>
            <a:endParaRPr lang="en-US" dirty="0"/>
          </a:p>
        </p:txBody>
      </p:sp>
      <p:sp>
        <p:nvSpPr>
          <p:cNvPr id="48" name="Subtitle 2">
            <a:extLst>
              <a:ext uri="{FF2B5EF4-FFF2-40B4-BE49-F238E27FC236}">
                <a16:creationId xmlns:a16="http://schemas.microsoft.com/office/drawing/2014/main" id="{00FE735E-E3CF-4086-AF37-051864E157BF}"/>
              </a:ext>
            </a:extLst>
          </p:cNvPr>
          <p:cNvSpPr>
            <a:spLocks noGrp="1"/>
          </p:cNvSpPr>
          <p:nvPr>
            <p:ph type="subTitle" idx="1"/>
          </p:nvPr>
        </p:nvSpPr>
        <p:spPr>
          <a:xfrm>
            <a:off x="1168401" y="5494020"/>
            <a:ext cx="4858326" cy="914400"/>
          </a:xfrm>
        </p:spPr>
        <p:txBody>
          <a:bodyPr>
            <a:noAutofit/>
          </a:bodyPr>
          <a:lstStyle>
            <a:lvl1pPr marL="0" indent="0" algn="l">
              <a:spcBef>
                <a:spcPts val="0"/>
              </a:spcBef>
              <a:buNone/>
              <a:defRPr sz="2800">
                <a:solidFill>
                  <a:schemeClr val="bg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endParaRPr lang="en-US" dirty="0"/>
          </a:p>
        </p:txBody>
      </p:sp>
      <p:sp>
        <p:nvSpPr>
          <p:cNvPr id="49" name="Footer Placeholder 4">
            <a:extLst>
              <a:ext uri="{FF2B5EF4-FFF2-40B4-BE49-F238E27FC236}">
                <a16:creationId xmlns:a16="http://schemas.microsoft.com/office/drawing/2014/main" id="{C589DB86-4B07-4158-9A0E-2A50E747053D}"/>
              </a:ext>
            </a:extLst>
          </p:cNvPr>
          <p:cNvSpPr txBox="1">
            <a:spLocks/>
          </p:cNvSpPr>
          <p:nvPr userDrawn="1"/>
        </p:nvSpPr>
        <p:spPr>
          <a:xfrm>
            <a:off x="685779" y="7688991"/>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dirty="0">
                <a:solidFill>
                  <a:schemeClr val="tx1"/>
                </a:solidFill>
              </a:rPr>
              <a:t>© 2021 DXC Technology Company. All rights reserved.</a:t>
            </a:r>
          </a:p>
        </p:txBody>
      </p:sp>
    </p:spTree>
    <p:extLst>
      <p:ext uri="{BB962C8B-B14F-4D97-AF65-F5344CB8AC3E}">
        <p14:creationId xmlns:p14="http://schemas.microsoft.com/office/powerpoint/2010/main" val="3151270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5800" y="2057399"/>
            <a:ext cx="6400800" cy="5121276"/>
          </a:xfrm>
          <a:noFill/>
        </p:spPr>
        <p:txBody>
          <a:bodyPr>
            <a:normAutofit/>
          </a:bodyPr>
          <a:lstStyle>
            <a:lvl1pPr>
              <a:defRPr sz="2000"/>
            </a:lvl1pPr>
            <a:lvl2pPr>
              <a:defRPr sz="2000"/>
            </a:lvl2pPr>
            <a:lvl3pPr>
              <a:defRPr sz="2000"/>
            </a:lvl3pPr>
            <a:lvl4pPr marL="457200" indent="-228600">
              <a:buFont typeface="Arial" pitchFamily="34" charset="0"/>
              <a:buChar char="–"/>
              <a:defRPr sz="2000"/>
            </a:lvl4pPr>
            <a:lvl5pPr marL="685800" indent="-228600">
              <a:buFont typeface="Arial" pitchFamily="34" charset="0"/>
              <a:buChar char="–"/>
              <a:defRPr sz="2000"/>
            </a:lvl5pPr>
            <a:lvl6pPr marL="914400" indent="-228600">
              <a:buFont typeface="Arial" pitchFamily="34" charset="0"/>
              <a:buChar char="–"/>
              <a:defRPr sz="2000" baseline="0"/>
            </a:lvl6pPr>
            <a:lvl7pPr marL="1143000" indent="-228600">
              <a:buFont typeface="Arial" pitchFamily="34" charset="0"/>
              <a:buChar char="–"/>
              <a:defRPr sz="2000" baseline="0"/>
            </a:lvl7pPr>
            <a:lvl8pPr marL="1371600" indent="-228600">
              <a:buFont typeface="Arial" pitchFamily="34" charset="0"/>
              <a:buChar char="–"/>
              <a:defRPr sz="2000" baseline="0"/>
            </a:lvl8pPr>
            <a:lvl9pPr marL="1600200" indent="-228600">
              <a:buFont typeface="Arial" pitchFamily="34" charset="0"/>
              <a:buChar cha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543800" y="2057398"/>
            <a:ext cx="6400800" cy="5121274"/>
          </a:xfrm>
        </p:spPr>
        <p:txBody>
          <a:bodyPr>
            <a:normAutofit/>
          </a:bodyPr>
          <a:lstStyle>
            <a:lvl1pPr>
              <a:defRPr sz="2000"/>
            </a:lvl1pPr>
            <a:lvl2pPr>
              <a:defRPr sz="20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7"/>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183453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5800" y="2057399"/>
            <a:ext cx="4114800" cy="5121276"/>
          </a:xfrm>
        </p:spPr>
        <p:txBody>
          <a:bodyPr>
            <a:normAutofit/>
          </a:bodyPr>
          <a:lstStyle>
            <a:lvl1pPr>
              <a:defRPr sz="2000"/>
            </a:lvl1pPr>
            <a:lvl2pPr>
              <a:defRPr sz="20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257800" y="2057399"/>
            <a:ext cx="4114800" cy="5121276"/>
          </a:xfrm>
        </p:spPr>
        <p:txBody>
          <a:bodyPr>
            <a:normAutofit/>
          </a:bodyPr>
          <a:lstStyle>
            <a:lvl1pPr>
              <a:defRPr sz="2000"/>
            </a:lvl1pPr>
            <a:lvl2pPr>
              <a:defRPr sz="20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3"/>
          <p:cNvSpPr>
            <a:spLocks noGrp="1"/>
          </p:cNvSpPr>
          <p:nvPr>
            <p:ph sz="half" idx="13"/>
          </p:nvPr>
        </p:nvSpPr>
        <p:spPr>
          <a:xfrm>
            <a:off x="9829800" y="2057399"/>
            <a:ext cx="4114800" cy="5121276"/>
          </a:xfrm>
        </p:spPr>
        <p:txBody>
          <a:bodyPr>
            <a:normAutofit/>
          </a:bodyPr>
          <a:lstStyle>
            <a:lvl1pPr>
              <a:defRPr sz="2000"/>
            </a:lvl1pPr>
            <a:lvl2pPr>
              <a:defRPr sz="20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8"/>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4742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ext and Picture">
    <p:spTree>
      <p:nvGrpSpPr>
        <p:cNvPr id="1" name=""/>
        <p:cNvGrpSpPr/>
        <p:nvPr/>
      </p:nvGrpSpPr>
      <p:grpSpPr>
        <a:xfrm>
          <a:off x="0" y="0"/>
          <a:ext cx="0" cy="0"/>
          <a:chOff x="0" y="0"/>
          <a:chExt cx="0" cy="0"/>
        </a:xfrm>
      </p:grpSpPr>
      <p:grpSp>
        <p:nvGrpSpPr>
          <p:cNvPr id="13" name="Group 12"/>
          <p:cNvGrpSpPr/>
          <p:nvPr userDrawn="1"/>
        </p:nvGrpSpPr>
        <p:grpSpPr>
          <a:xfrm>
            <a:off x="-91440" y="-91440"/>
            <a:ext cx="14813280" cy="8412480"/>
            <a:chOff x="-91440" y="-91440"/>
            <a:chExt cx="14813280" cy="8412480"/>
          </a:xfrm>
        </p:grpSpPr>
        <p:cxnSp>
          <p:nvCxnSpPr>
            <p:cNvPr id="14" name="Straight Connector 13"/>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9" name="Picture Placeholder 8"/>
          <p:cNvSpPr>
            <a:spLocks noGrp="1"/>
          </p:cNvSpPr>
          <p:nvPr>
            <p:ph type="pic" sz="quarter" idx="13"/>
          </p:nvPr>
        </p:nvSpPr>
        <p:spPr>
          <a:xfrm>
            <a:off x="7315200" y="0"/>
            <a:ext cx="7315200" cy="8229600"/>
          </a:xfrm>
          <a:solidFill>
            <a:schemeClr val="bg1">
              <a:lumMod val="85000"/>
            </a:schemeClr>
          </a:solidFill>
        </p:spPr>
        <p:txBody>
          <a:bodyPr anchor="ctr" anchorCtr="0">
            <a:normAutofit/>
          </a:bodyPr>
          <a:lstStyle>
            <a:lvl1pPr algn="ctr">
              <a:defRPr sz="1600" b="0"/>
            </a:lvl1pPr>
          </a:lstStyle>
          <a:p>
            <a:r>
              <a:rPr lang="en-US"/>
              <a:t>Click icon to add picture</a:t>
            </a:r>
            <a:endParaRPr lang="en-US" dirty="0"/>
          </a:p>
        </p:txBody>
      </p:sp>
      <p:sp>
        <p:nvSpPr>
          <p:cNvPr id="4" name="Title 3"/>
          <p:cNvSpPr>
            <a:spLocks noGrp="1"/>
          </p:cNvSpPr>
          <p:nvPr>
            <p:ph type="title"/>
          </p:nvPr>
        </p:nvSpPr>
        <p:spPr>
          <a:xfrm>
            <a:off x="685800" y="639763"/>
            <a:ext cx="6400800" cy="1417635"/>
          </a:xfrm>
        </p:spPr>
        <p:txBody>
          <a:bodyPr/>
          <a:lstStyle/>
          <a:p>
            <a:r>
              <a:rPr lang="en-US"/>
              <a:t>Click to edit Master title style</a:t>
            </a:r>
            <a:endParaRPr lang="en-US" dirty="0"/>
          </a:p>
        </p:txBody>
      </p:sp>
      <p:sp>
        <p:nvSpPr>
          <p:cNvPr id="10" name="Text Box 115"/>
          <p:cNvSpPr txBox="1">
            <a:spLocks noChangeArrowheads="1"/>
          </p:cNvSpPr>
          <p:nvPr userDrawn="1"/>
        </p:nvSpPr>
        <p:spPr bwMode="auto">
          <a:xfrm>
            <a:off x="11893550" y="7580437"/>
            <a:ext cx="1639570" cy="274320"/>
          </a:xfrm>
          <a:prstGeom prst="rect">
            <a:avLst/>
          </a:prstGeom>
          <a:noFill/>
          <a:ln w="9525">
            <a:noFill/>
            <a:miter lim="800000"/>
            <a:headEnd/>
            <a:tailEnd/>
          </a:ln>
          <a:effectLst/>
        </p:spPr>
        <p:txBody>
          <a:bodyPr wrap="none" lIns="0" tIns="0" rIns="0" bIns="0" anchor="ctr" anchorCtr="0">
            <a:noAutofit/>
          </a:bodyPr>
          <a:lstStyle/>
          <a:p>
            <a:pPr algn="r" defTabSz="820738">
              <a:spcBef>
                <a:spcPct val="50000"/>
              </a:spcBef>
            </a:pPr>
            <a:fld id="{03C7D0F0-10D5-4191-B6F4-99306F468FEF}" type="datetime4">
              <a:rPr lang="en-US" sz="1100" b="0" smtClean="0">
                <a:solidFill>
                  <a:schemeClr val="tx1"/>
                </a:solidFill>
              </a:rPr>
              <a:pPr algn="r" defTabSz="820738">
                <a:spcBef>
                  <a:spcPct val="50000"/>
                </a:spcBef>
              </a:pPr>
              <a:t>June 8, 2023</a:t>
            </a:fld>
            <a:endParaRPr lang="en-US" sz="1100" b="0" dirty="0">
              <a:solidFill>
                <a:schemeClr val="tx1"/>
              </a:solidFill>
            </a:endParaRPr>
          </a:p>
        </p:txBody>
      </p:sp>
      <p:sp>
        <p:nvSpPr>
          <p:cNvPr id="11" name="Text Box 115"/>
          <p:cNvSpPr txBox="1">
            <a:spLocks noChangeArrowheads="1"/>
          </p:cNvSpPr>
          <p:nvPr userDrawn="1"/>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ct val="50000"/>
              </a:spcBef>
            </a:pPr>
            <a:fld id="{18E29826-F105-4F77-B977-03F4A4723A21}" type="slidenum">
              <a:rPr lang="en-US" sz="1100" b="1" smtClean="0">
                <a:solidFill>
                  <a:schemeClr val="tx1"/>
                </a:solidFill>
              </a:rPr>
              <a:pPr/>
              <a:t>‹#›</a:t>
            </a:fld>
            <a:endParaRPr lang="en-US" sz="1100" b="1" dirty="0">
              <a:solidFill>
                <a:schemeClr val="tx1"/>
              </a:solidFill>
            </a:endParaRPr>
          </a:p>
        </p:txBody>
      </p:sp>
      <p:sp>
        <p:nvSpPr>
          <p:cNvPr id="12" name="Footer Placeholder 4"/>
          <p:cNvSpPr txBox="1">
            <a:spLocks/>
          </p:cNvSpPr>
          <p:nvPr userDrawn="1"/>
        </p:nvSpPr>
        <p:spPr>
          <a:xfrm>
            <a:off x="2971800" y="7580439"/>
            <a:ext cx="41148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100" dirty="0"/>
              <a:t>© 2021 DXC Technology Company. All rights reserved.</a:t>
            </a:r>
          </a:p>
        </p:txBody>
      </p:sp>
      <p:sp>
        <p:nvSpPr>
          <p:cNvPr id="3" name="Content Placeholder 2"/>
          <p:cNvSpPr>
            <a:spLocks noGrp="1"/>
          </p:cNvSpPr>
          <p:nvPr>
            <p:ph sz="quarter" idx="14"/>
          </p:nvPr>
        </p:nvSpPr>
        <p:spPr>
          <a:xfrm>
            <a:off x="685800" y="2057398"/>
            <a:ext cx="6400800" cy="5121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44" name="Graphic 43">
            <a:extLst>
              <a:ext uri="{FF2B5EF4-FFF2-40B4-BE49-F238E27FC236}">
                <a16:creationId xmlns:a16="http://schemas.microsoft.com/office/drawing/2014/main" id="{C091593C-4446-42A7-AA75-762280E3CD0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85800" y="7580437"/>
            <a:ext cx="2286000" cy="259238"/>
          </a:xfrm>
          <a:prstGeom prst="rect">
            <a:avLst/>
          </a:prstGeom>
        </p:spPr>
      </p:pic>
    </p:spTree>
    <p:extLst>
      <p:ext uri="{BB962C8B-B14F-4D97-AF65-F5344CB8AC3E}">
        <p14:creationId xmlns:p14="http://schemas.microsoft.com/office/powerpoint/2010/main" val="1015786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ig Statement">
    <p:spTree>
      <p:nvGrpSpPr>
        <p:cNvPr id="1" name=""/>
        <p:cNvGrpSpPr/>
        <p:nvPr/>
      </p:nvGrpSpPr>
      <p:grpSpPr>
        <a:xfrm>
          <a:off x="0" y="0"/>
          <a:ext cx="0" cy="0"/>
          <a:chOff x="0" y="0"/>
          <a:chExt cx="0" cy="0"/>
        </a:xfrm>
      </p:grpSpPr>
      <p:sp>
        <p:nvSpPr>
          <p:cNvPr id="14" name="Text Placeholder 13"/>
          <p:cNvSpPr>
            <a:spLocks noGrp="1"/>
          </p:cNvSpPr>
          <p:nvPr>
            <p:ph type="body" sz="quarter" idx="13"/>
          </p:nvPr>
        </p:nvSpPr>
        <p:spPr>
          <a:xfrm>
            <a:off x="685800" y="2057399"/>
            <a:ext cx="11201400" cy="5121275"/>
          </a:xfrm>
        </p:spPr>
        <p:txBody>
          <a:bodyPr/>
          <a:lstStyle>
            <a:lvl1pPr>
              <a:lnSpc>
                <a:spcPct val="85000"/>
              </a:lnSpc>
              <a:spcBef>
                <a:spcPts val="0"/>
              </a:spcBef>
              <a:defRPr sz="5400">
                <a:solidFill>
                  <a:schemeClr val="accent1"/>
                </a:solidFill>
              </a:defRPr>
            </a:lvl1pPr>
            <a:lvl2pPr marL="0" indent="0">
              <a:spcBef>
                <a:spcPts val="900"/>
              </a:spcBef>
              <a:buFontTx/>
              <a:buNone/>
              <a:defRPr/>
            </a:lvl2pPr>
            <a:lvl3pPr marL="0" indent="0">
              <a:spcBef>
                <a:spcPts val="900"/>
              </a:spcBef>
              <a:buFontTx/>
              <a:buNone/>
              <a:defRPr/>
            </a:lvl3pPr>
            <a:lvl4pPr marL="0" indent="0">
              <a:spcBef>
                <a:spcPts val="900"/>
              </a:spcBef>
              <a:buFontTx/>
              <a:buNone/>
              <a:defRPr/>
            </a:lvl4pPr>
            <a:lvl5pPr marL="0" indent="0">
              <a:spcBef>
                <a:spcPts val="900"/>
              </a:spcBef>
              <a:buFontTx/>
              <a:buNone/>
              <a:defRPr/>
            </a:lvl5pPr>
            <a:lvl6pPr marL="0" indent="0">
              <a:spcBef>
                <a:spcPts val="900"/>
              </a:spcBef>
              <a:buFontTx/>
              <a:buNone/>
              <a:defRPr baseline="0"/>
            </a:lvl6pPr>
            <a:lvl7pPr marL="0" indent="0">
              <a:spcBef>
                <a:spcPts val="900"/>
              </a:spcBef>
              <a:buFontTx/>
              <a:buNone/>
              <a:defRPr baseline="0"/>
            </a:lvl7pPr>
            <a:lvl8pPr marL="0" indent="0">
              <a:spcBef>
                <a:spcPts val="900"/>
              </a:spcBef>
              <a:buFontTx/>
              <a:buNone/>
              <a:defRPr baseline="0"/>
            </a:lvl8pPr>
            <a:lvl9pPr marL="0" indent="0">
              <a:spcBef>
                <a:spcPts val="900"/>
              </a:spcBef>
              <a:buFontTx/>
              <a:buNone/>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Section Header 1">
    <p:bg>
      <p:bgPr>
        <a:solidFill>
          <a:schemeClr val="bg1"/>
        </a:solidFill>
        <a:effectLst/>
      </p:bgPr>
    </p:bg>
    <p:spTree>
      <p:nvGrpSpPr>
        <p:cNvPr id="1" name=""/>
        <p:cNvGrpSpPr/>
        <p:nvPr/>
      </p:nvGrpSpPr>
      <p:grpSpPr>
        <a:xfrm>
          <a:off x="0" y="0"/>
          <a:ext cx="0" cy="0"/>
          <a:chOff x="0" y="0"/>
          <a:chExt cx="0" cy="0"/>
        </a:xfrm>
      </p:grpSpPr>
      <p:grpSp>
        <p:nvGrpSpPr>
          <p:cNvPr id="12" name="Group 11"/>
          <p:cNvGrpSpPr/>
          <p:nvPr userDrawn="1"/>
        </p:nvGrpSpPr>
        <p:grpSpPr>
          <a:xfrm>
            <a:off x="-91440" y="-91440"/>
            <a:ext cx="14813280" cy="8412480"/>
            <a:chOff x="-91440" y="-91440"/>
            <a:chExt cx="14813280" cy="8412480"/>
          </a:xfrm>
        </p:grpSpPr>
        <p:cxnSp>
          <p:nvCxnSpPr>
            <p:cNvPr id="13" name="Straight Connector 12"/>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15" name="Text Box 115"/>
          <p:cNvSpPr txBox="1">
            <a:spLocks noChangeArrowheads="1"/>
          </p:cNvSpPr>
          <p:nvPr userDrawn="1"/>
        </p:nvSpPr>
        <p:spPr bwMode="auto">
          <a:xfrm>
            <a:off x="11893550" y="7580437"/>
            <a:ext cx="1639570" cy="274320"/>
          </a:xfrm>
          <a:prstGeom prst="rect">
            <a:avLst/>
          </a:prstGeom>
          <a:noFill/>
          <a:ln w="9525">
            <a:noFill/>
            <a:miter lim="800000"/>
            <a:headEnd/>
            <a:tailEnd/>
          </a:ln>
          <a:effectLst/>
        </p:spPr>
        <p:txBody>
          <a:bodyPr wrap="none" lIns="0" tIns="0" rIns="0" bIns="0" anchor="ctr" anchorCtr="0">
            <a:noAutofit/>
          </a:bodyPr>
          <a:lstStyle/>
          <a:p>
            <a:pPr algn="r" defTabSz="820738">
              <a:spcBef>
                <a:spcPct val="50000"/>
              </a:spcBef>
            </a:pPr>
            <a:fld id="{03C7D0F0-10D5-4191-B6F4-99306F468FEF}" type="datetime4">
              <a:rPr lang="en-US" sz="1100" b="0" smtClean="0">
                <a:solidFill>
                  <a:schemeClr val="bg1"/>
                </a:solidFill>
              </a:rPr>
              <a:pPr algn="r" defTabSz="820738">
                <a:spcBef>
                  <a:spcPct val="50000"/>
                </a:spcBef>
              </a:pPr>
              <a:t>June 8, 2023</a:t>
            </a:fld>
            <a:endParaRPr lang="en-US" sz="1100" b="0" dirty="0">
              <a:solidFill>
                <a:schemeClr val="bg1"/>
              </a:solidFill>
            </a:endParaRPr>
          </a:p>
        </p:txBody>
      </p:sp>
      <p:sp>
        <p:nvSpPr>
          <p:cNvPr id="16" name="Text Box 115"/>
          <p:cNvSpPr txBox="1">
            <a:spLocks noChangeArrowheads="1"/>
          </p:cNvSpPr>
          <p:nvPr userDrawn="1"/>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ct val="50000"/>
              </a:spcBef>
            </a:pPr>
            <a:fld id="{18E29826-F105-4F77-B977-03F4A4723A21}" type="slidenum">
              <a:rPr lang="en-US" sz="1100" b="1" smtClean="0">
                <a:solidFill>
                  <a:schemeClr val="bg1"/>
                </a:solidFill>
              </a:rPr>
              <a:pPr/>
              <a:t>‹#›</a:t>
            </a:fld>
            <a:endParaRPr lang="en-US" sz="1100" b="1" dirty="0">
              <a:solidFill>
                <a:schemeClr val="bg1"/>
              </a:solidFill>
            </a:endParaRPr>
          </a:p>
        </p:txBody>
      </p:sp>
      <p:sp>
        <p:nvSpPr>
          <p:cNvPr id="17" name="Footer Placeholder 4"/>
          <p:cNvSpPr txBox="1">
            <a:spLocks/>
          </p:cNvSpPr>
          <p:nvPr userDrawn="1"/>
        </p:nvSpPr>
        <p:spPr>
          <a:xfrm>
            <a:off x="4800600" y="7580439"/>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solidFill>
                  <a:schemeClr val="bg1"/>
                </a:solidFill>
              </a:rPr>
              <a:t>© 2021 DXC Technology Company. All rights reserved.</a:t>
            </a:r>
          </a:p>
        </p:txBody>
      </p:sp>
      <p:pic>
        <p:nvPicPr>
          <p:cNvPr id="45" name="Graphic 44">
            <a:extLst>
              <a:ext uri="{FF2B5EF4-FFF2-40B4-BE49-F238E27FC236}">
                <a16:creationId xmlns:a16="http://schemas.microsoft.com/office/drawing/2014/main" id="{DE47D048-F78A-4D25-83CC-A1FB3F93EB8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85800" y="7561481"/>
            <a:ext cx="2468880" cy="279976"/>
          </a:xfrm>
          <a:prstGeom prst="rect">
            <a:avLst/>
          </a:prstGeom>
        </p:spPr>
      </p:pic>
      <p:sp>
        <p:nvSpPr>
          <p:cNvPr id="46" name="Text Box 115">
            <a:extLst>
              <a:ext uri="{FF2B5EF4-FFF2-40B4-BE49-F238E27FC236}">
                <a16:creationId xmlns:a16="http://schemas.microsoft.com/office/drawing/2014/main" id="{BAAC8F77-03DC-4B54-ABD4-487A7142E169}"/>
              </a:ext>
            </a:extLst>
          </p:cNvPr>
          <p:cNvSpPr txBox="1">
            <a:spLocks noChangeArrowheads="1"/>
          </p:cNvSpPr>
          <p:nvPr userDrawn="1"/>
        </p:nvSpPr>
        <p:spPr bwMode="auto">
          <a:xfrm>
            <a:off x="11893550" y="7580437"/>
            <a:ext cx="1639570" cy="274320"/>
          </a:xfrm>
          <a:prstGeom prst="rect">
            <a:avLst/>
          </a:prstGeom>
          <a:noFill/>
          <a:ln w="9525">
            <a:noFill/>
            <a:miter lim="800000"/>
            <a:headEnd/>
            <a:tailEnd/>
          </a:ln>
          <a:effectLst/>
        </p:spPr>
        <p:txBody>
          <a:bodyPr wrap="none" lIns="0" tIns="0" rIns="0" bIns="0" anchor="ctr" anchorCtr="0">
            <a:noAutofit/>
          </a:bodyPr>
          <a:lstStyle/>
          <a:p>
            <a:pPr algn="r" defTabSz="820738">
              <a:spcBef>
                <a:spcPts val="0"/>
              </a:spcBef>
            </a:pPr>
            <a:fld id="{03C7D0F0-10D5-4191-B6F4-99306F468FEF}" type="datetime4">
              <a:rPr lang="en-US" sz="1100" b="0" smtClean="0">
                <a:solidFill>
                  <a:schemeClr val="tx1"/>
                </a:solidFill>
              </a:rPr>
              <a:pPr algn="r" defTabSz="820738">
                <a:spcBef>
                  <a:spcPts val="0"/>
                </a:spcBef>
              </a:pPr>
              <a:t>June 8, 2023</a:t>
            </a:fld>
            <a:endParaRPr lang="en-US" sz="1100" b="0" dirty="0">
              <a:solidFill>
                <a:schemeClr val="tx1"/>
              </a:solidFill>
            </a:endParaRPr>
          </a:p>
        </p:txBody>
      </p:sp>
      <p:sp>
        <p:nvSpPr>
          <p:cNvPr id="47" name="Text Box 115">
            <a:extLst>
              <a:ext uri="{FF2B5EF4-FFF2-40B4-BE49-F238E27FC236}">
                <a16:creationId xmlns:a16="http://schemas.microsoft.com/office/drawing/2014/main" id="{B207E4D1-23C4-49FF-8260-AC6970B95FC4}"/>
              </a:ext>
            </a:extLst>
          </p:cNvPr>
          <p:cNvSpPr txBox="1">
            <a:spLocks noChangeArrowheads="1"/>
          </p:cNvSpPr>
          <p:nvPr userDrawn="1"/>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ts val="0"/>
              </a:spcBef>
            </a:pPr>
            <a:fld id="{18E29826-F105-4F77-B977-03F4A4723A21}" type="slidenum">
              <a:rPr lang="en-US" sz="1100" b="1" smtClean="0">
                <a:solidFill>
                  <a:schemeClr val="tx1"/>
                </a:solidFill>
              </a:rPr>
              <a:pPr algn="r" defTabSz="820738">
                <a:spcBef>
                  <a:spcPts val="0"/>
                </a:spcBef>
              </a:pPr>
              <a:t>‹#›</a:t>
            </a:fld>
            <a:endParaRPr lang="en-US" sz="1100" b="1" dirty="0">
              <a:solidFill>
                <a:schemeClr val="tx1"/>
              </a:solidFill>
            </a:endParaRPr>
          </a:p>
        </p:txBody>
      </p:sp>
      <p:sp>
        <p:nvSpPr>
          <p:cNvPr id="50" name="Footer Placeholder 4">
            <a:extLst>
              <a:ext uri="{FF2B5EF4-FFF2-40B4-BE49-F238E27FC236}">
                <a16:creationId xmlns:a16="http://schemas.microsoft.com/office/drawing/2014/main" id="{0C203C4F-2B7A-44AE-9CC5-974D0684C5F6}"/>
              </a:ext>
            </a:extLst>
          </p:cNvPr>
          <p:cNvSpPr txBox="1">
            <a:spLocks/>
          </p:cNvSpPr>
          <p:nvPr userDrawn="1"/>
        </p:nvSpPr>
        <p:spPr>
          <a:xfrm>
            <a:off x="4800600" y="7580439"/>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t>© 2021 DXC Technology Company. All rights reserved.</a:t>
            </a:r>
          </a:p>
        </p:txBody>
      </p:sp>
      <p:pic>
        <p:nvPicPr>
          <p:cNvPr id="52" name="Graphic 51">
            <a:extLst>
              <a:ext uri="{FF2B5EF4-FFF2-40B4-BE49-F238E27FC236}">
                <a16:creationId xmlns:a16="http://schemas.microsoft.com/office/drawing/2014/main" id="{925DB904-DAE2-4F1E-A174-E29E8F75117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685800" y="7580437"/>
            <a:ext cx="2286000" cy="259238"/>
          </a:xfrm>
          <a:prstGeom prst="rect">
            <a:avLst/>
          </a:prstGeom>
        </p:spPr>
      </p:pic>
      <p:sp>
        <p:nvSpPr>
          <p:cNvPr id="56" name="Rectangle: Single Corner Rounded 55">
            <a:extLst>
              <a:ext uri="{FF2B5EF4-FFF2-40B4-BE49-F238E27FC236}">
                <a16:creationId xmlns:a16="http://schemas.microsoft.com/office/drawing/2014/main" id="{106C60A4-E521-4756-B4C4-7D4CE00E4F0A}"/>
              </a:ext>
            </a:extLst>
          </p:cNvPr>
          <p:cNvSpPr/>
          <p:nvPr userDrawn="1"/>
        </p:nvSpPr>
        <p:spPr>
          <a:xfrm>
            <a:off x="695325" y="2057398"/>
            <a:ext cx="11201400" cy="3200400"/>
          </a:xfrm>
          <a:prstGeom prst="round1Rect">
            <a:avLst>
              <a:gd name="adj" fmla="val 24915"/>
            </a:avLst>
          </a:prstGeom>
          <a:solidFill>
            <a:schemeClr val="accent1"/>
          </a:solidFill>
          <a:ln>
            <a:no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Title 1">
            <a:extLst>
              <a:ext uri="{FF2B5EF4-FFF2-40B4-BE49-F238E27FC236}">
                <a16:creationId xmlns:a16="http://schemas.microsoft.com/office/drawing/2014/main" id="{083C3818-4368-434E-9D55-569CC18CE446}"/>
              </a:ext>
            </a:extLst>
          </p:cNvPr>
          <p:cNvSpPr>
            <a:spLocks noGrp="1"/>
          </p:cNvSpPr>
          <p:nvPr>
            <p:ph type="ctrTitle"/>
          </p:nvPr>
        </p:nvSpPr>
        <p:spPr>
          <a:xfrm>
            <a:off x="1168400" y="2057400"/>
            <a:ext cx="9931400" cy="3200400"/>
          </a:xfrm>
        </p:spPr>
        <p:txBody>
          <a:bodyPr anchor="ctr" anchorCtr="0">
            <a:noAutofit/>
          </a:bodyPr>
          <a:lstStyle>
            <a:lvl1pPr>
              <a:defRPr sz="5400">
                <a:solidFill>
                  <a:schemeClr val="bg1"/>
                </a:solidFill>
              </a:defRPr>
            </a:lvl1pPr>
          </a:lstStyle>
          <a:p>
            <a:r>
              <a:rPr lang="en-US"/>
              <a:t>Click to edit Master title style</a:t>
            </a:r>
            <a:endParaRPr lang="en-US" dirty="0"/>
          </a:p>
        </p:txBody>
      </p:sp>
      <p:sp>
        <p:nvSpPr>
          <p:cNvPr id="58" name="Subtitle 2">
            <a:extLst>
              <a:ext uri="{FF2B5EF4-FFF2-40B4-BE49-F238E27FC236}">
                <a16:creationId xmlns:a16="http://schemas.microsoft.com/office/drawing/2014/main" id="{A99EC16D-6BC6-4571-A314-8BE9BEF6FD89}"/>
              </a:ext>
            </a:extLst>
          </p:cNvPr>
          <p:cNvSpPr>
            <a:spLocks noGrp="1"/>
          </p:cNvSpPr>
          <p:nvPr>
            <p:ph type="subTitle" idx="1"/>
          </p:nvPr>
        </p:nvSpPr>
        <p:spPr>
          <a:xfrm>
            <a:off x="1168400" y="5686106"/>
            <a:ext cx="9931399" cy="914400"/>
          </a:xfrm>
        </p:spPr>
        <p:txBody>
          <a:bodyPr>
            <a:noAutofit/>
          </a:bodyPr>
          <a:lstStyle>
            <a:lvl1pPr marL="0" indent="0" algn="l">
              <a:spcBef>
                <a:spcPts val="0"/>
              </a:spcBef>
              <a:buNone/>
              <a:defRPr sz="2800">
                <a:solidFill>
                  <a:srgbClr val="63666F"/>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1087246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Section Header 2">
    <p:bg>
      <p:bgPr>
        <a:solidFill>
          <a:schemeClr val="bg1"/>
        </a:solidFill>
        <a:effectLst/>
      </p:bgPr>
    </p:bg>
    <p:spTree>
      <p:nvGrpSpPr>
        <p:cNvPr id="1" name=""/>
        <p:cNvGrpSpPr/>
        <p:nvPr/>
      </p:nvGrpSpPr>
      <p:grpSpPr>
        <a:xfrm>
          <a:off x="0" y="0"/>
          <a:ext cx="0" cy="0"/>
          <a:chOff x="0" y="0"/>
          <a:chExt cx="0" cy="0"/>
        </a:xfrm>
      </p:grpSpPr>
      <p:grpSp>
        <p:nvGrpSpPr>
          <p:cNvPr id="12" name="Group 11"/>
          <p:cNvGrpSpPr/>
          <p:nvPr userDrawn="1"/>
        </p:nvGrpSpPr>
        <p:grpSpPr>
          <a:xfrm>
            <a:off x="-91440" y="-91440"/>
            <a:ext cx="14813280" cy="8412480"/>
            <a:chOff x="-91440" y="-91440"/>
            <a:chExt cx="14813280" cy="8412480"/>
          </a:xfrm>
        </p:grpSpPr>
        <p:cxnSp>
          <p:nvCxnSpPr>
            <p:cNvPr id="13" name="Straight Connector 12"/>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52" name="Rectangle: Single Corner Rounded 51">
            <a:extLst>
              <a:ext uri="{FF2B5EF4-FFF2-40B4-BE49-F238E27FC236}">
                <a16:creationId xmlns:a16="http://schemas.microsoft.com/office/drawing/2014/main" id="{16D803CF-5C46-4998-BEA0-760D4BDFAA5E}"/>
              </a:ext>
            </a:extLst>
          </p:cNvPr>
          <p:cNvSpPr/>
          <p:nvPr userDrawn="1"/>
        </p:nvSpPr>
        <p:spPr>
          <a:xfrm>
            <a:off x="685800" y="639764"/>
            <a:ext cx="8314499" cy="6538910"/>
          </a:xfrm>
          <a:prstGeom prst="round1Rect">
            <a:avLst>
              <a:gd name="adj" fmla="val 17070"/>
            </a:avLst>
          </a:prstGeom>
          <a:solidFill>
            <a:schemeClr val="accent1"/>
          </a:solidFill>
          <a:ln>
            <a:no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itle 1">
            <a:extLst>
              <a:ext uri="{FF2B5EF4-FFF2-40B4-BE49-F238E27FC236}">
                <a16:creationId xmlns:a16="http://schemas.microsoft.com/office/drawing/2014/main" id="{B8034992-7FB5-4D10-85B6-A1E0AA858F19}"/>
              </a:ext>
            </a:extLst>
          </p:cNvPr>
          <p:cNvSpPr>
            <a:spLocks noGrp="1"/>
          </p:cNvSpPr>
          <p:nvPr>
            <p:ph type="ctrTitle"/>
          </p:nvPr>
        </p:nvSpPr>
        <p:spPr>
          <a:xfrm>
            <a:off x="1214985" y="2117489"/>
            <a:ext cx="7217229" cy="2545080"/>
          </a:xfrm>
        </p:spPr>
        <p:txBody>
          <a:bodyPr anchor="ctr" anchorCtr="0">
            <a:noAutofit/>
          </a:bodyPr>
          <a:lstStyle>
            <a:lvl1pPr>
              <a:defRPr sz="5400">
                <a:solidFill>
                  <a:schemeClr val="bg1"/>
                </a:solidFill>
              </a:defRPr>
            </a:lvl1pPr>
          </a:lstStyle>
          <a:p>
            <a:r>
              <a:rPr lang="en-US"/>
              <a:t>Click to edit Master title style</a:t>
            </a:r>
            <a:endParaRPr lang="en-US" dirty="0"/>
          </a:p>
        </p:txBody>
      </p:sp>
      <p:sp>
        <p:nvSpPr>
          <p:cNvPr id="49" name="Subtitle 2">
            <a:extLst>
              <a:ext uri="{FF2B5EF4-FFF2-40B4-BE49-F238E27FC236}">
                <a16:creationId xmlns:a16="http://schemas.microsoft.com/office/drawing/2014/main" id="{95862D04-C327-4882-82FB-72E8CCD130B4}"/>
              </a:ext>
            </a:extLst>
          </p:cNvPr>
          <p:cNvSpPr>
            <a:spLocks noGrp="1"/>
          </p:cNvSpPr>
          <p:nvPr>
            <p:ph type="subTitle" idx="1"/>
          </p:nvPr>
        </p:nvSpPr>
        <p:spPr>
          <a:xfrm>
            <a:off x="1214985" y="4830209"/>
            <a:ext cx="7217229" cy="914400"/>
          </a:xfrm>
        </p:spPr>
        <p:txBody>
          <a:bodyPr>
            <a:noAutofit/>
          </a:bodyPr>
          <a:lstStyle>
            <a:lvl1pPr marL="0" indent="0" algn="l">
              <a:spcBef>
                <a:spcPts val="0"/>
              </a:spcBef>
              <a:buNone/>
              <a:defRPr sz="2800">
                <a:solidFill>
                  <a:schemeClr val="bg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endParaRPr lang="en-US" dirty="0"/>
          </a:p>
        </p:txBody>
      </p:sp>
      <p:sp>
        <p:nvSpPr>
          <p:cNvPr id="46" name="Text Box 115">
            <a:extLst>
              <a:ext uri="{FF2B5EF4-FFF2-40B4-BE49-F238E27FC236}">
                <a16:creationId xmlns:a16="http://schemas.microsoft.com/office/drawing/2014/main" id="{B7410DDF-33B2-4E49-9D88-0AEC09F35B06}"/>
              </a:ext>
            </a:extLst>
          </p:cNvPr>
          <p:cNvSpPr txBox="1">
            <a:spLocks noChangeArrowheads="1"/>
          </p:cNvSpPr>
          <p:nvPr userDrawn="1"/>
        </p:nvSpPr>
        <p:spPr bwMode="auto">
          <a:xfrm>
            <a:off x="11893550" y="7580437"/>
            <a:ext cx="1639570" cy="274320"/>
          </a:xfrm>
          <a:prstGeom prst="rect">
            <a:avLst/>
          </a:prstGeom>
          <a:noFill/>
          <a:ln w="9525">
            <a:noFill/>
            <a:miter lim="800000"/>
            <a:headEnd/>
            <a:tailEnd/>
          </a:ln>
          <a:effectLst/>
        </p:spPr>
        <p:txBody>
          <a:bodyPr wrap="none" lIns="0" tIns="0" rIns="0" bIns="0" anchor="ctr" anchorCtr="0">
            <a:noAutofit/>
          </a:bodyPr>
          <a:lstStyle/>
          <a:p>
            <a:pPr algn="r" defTabSz="820738">
              <a:spcBef>
                <a:spcPct val="50000"/>
              </a:spcBef>
            </a:pPr>
            <a:fld id="{03C7D0F0-10D5-4191-B6F4-99306F468FEF}" type="datetime4">
              <a:rPr lang="en-US" sz="1100" b="0" smtClean="0">
                <a:solidFill>
                  <a:schemeClr val="bg1"/>
                </a:solidFill>
              </a:rPr>
              <a:pPr algn="r" defTabSz="820738">
                <a:spcBef>
                  <a:spcPct val="50000"/>
                </a:spcBef>
              </a:pPr>
              <a:t>June 8, 2023</a:t>
            </a:fld>
            <a:endParaRPr lang="en-US" sz="1100" b="0" dirty="0">
              <a:solidFill>
                <a:schemeClr val="bg1"/>
              </a:solidFill>
            </a:endParaRPr>
          </a:p>
        </p:txBody>
      </p:sp>
      <p:sp>
        <p:nvSpPr>
          <p:cNvPr id="50" name="Text Box 115">
            <a:extLst>
              <a:ext uri="{FF2B5EF4-FFF2-40B4-BE49-F238E27FC236}">
                <a16:creationId xmlns:a16="http://schemas.microsoft.com/office/drawing/2014/main" id="{56CCFE87-E52F-4030-93DB-4F8A10CB8AFE}"/>
              </a:ext>
            </a:extLst>
          </p:cNvPr>
          <p:cNvSpPr txBox="1">
            <a:spLocks noChangeArrowheads="1"/>
          </p:cNvSpPr>
          <p:nvPr userDrawn="1"/>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ct val="50000"/>
              </a:spcBef>
            </a:pPr>
            <a:fld id="{18E29826-F105-4F77-B977-03F4A4723A21}" type="slidenum">
              <a:rPr lang="en-US" sz="1100" b="1" smtClean="0">
                <a:solidFill>
                  <a:schemeClr val="bg1"/>
                </a:solidFill>
              </a:rPr>
              <a:pPr/>
              <a:t>‹#›</a:t>
            </a:fld>
            <a:endParaRPr lang="en-US" sz="1100" b="1" dirty="0">
              <a:solidFill>
                <a:schemeClr val="bg1"/>
              </a:solidFill>
            </a:endParaRPr>
          </a:p>
        </p:txBody>
      </p:sp>
      <p:sp>
        <p:nvSpPr>
          <p:cNvPr id="51" name="Footer Placeholder 4">
            <a:extLst>
              <a:ext uri="{FF2B5EF4-FFF2-40B4-BE49-F238E27FC236}">
                <a16:creationId xmlns:a16="http://schemas.microsoft.com/office/drawing/2014/main" id="{4A9D77DB-7015-4991-83C8-36A24B782AF8}"/>
              </a:ext>
            </a:extLst>
          </p:cNvPr>
          <p:cNvSpPr txBox="1">
            <a:spLocks/>
          </p:cNvSpPr>
          <p:nvPr userDrawn="1"/>
        </p:nvSpPr>
        <p:spPr>
          <a:xfrm>
            <a:off x="4800600" y="7580439"/>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solidFill>
                  <a:schemeClr val="bg1"/>
                </a:solidFill>
              </a:rPr>
              <a:t>© 2021 DXC Technology Company. All rights reserved.</a:t>
            </a:r>
          </a:p>
        </p:txBody>
      </p:sp>
      <p:pic>
        <p:nvPicPr>
          <p:cNvPr id="53" name="Graphic 52">
            <a:extLst>
              <a:ext uri="{FF2B5EF4-FFF2-40B4-BE49-F238E27FC236}">
                <a16:creationId xmlns:a16="http://schemas.microsoft.com/office/drawing/2014/main" id="{082CA323-F067-4A36-86B4-C9C89385A40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85800" y="7561481"/>
            <a:ext cx="2468880" cy="279976"/>
          </a:xfrm>
          <a:prstGeom prst="rect">
            <a:avLst/>
          </a:prstGeom>
        </p:spPr>
      </p:pic>
      <p:sp>
        <p:nvSpPr>
          <p:cNvPr id="54" name="Text Box 115">
            <a:extLst>
              <a:ext uri="{FF2B5EF4-FFF2-40B4-BE49-F238E27FC236}">
                <a16:creationId xmlns:a16="http://schemas.microsoft.com/office/drawing/2014/main" id="{7AE31F7D-644F-46E4-8808-DC117CACC5F9}"/>
              </a:ext>
            </a:extLst>
          </p:cNvPr>
          <p:cNvSpPr txBox="1">
            <a:spLocks noChangeArrowheads="1"/>
          </p:cNvSpPr>
          <p:nvPr userDrawn="1"/>
        </p:nvSpPr>
        <p:spPr bwMode="auto">
          <a:xfrm>
            <a:off x="11893550" y="7580437"/>
            <a:ext cx="1639570" cy="274320"/>
          </a:xfrm>
          <a:prstGeom prst="rect">
            <a:avLst/>
          </a:prstGeom>
          <a:noFill/>
          <a:ln w="9525">
            <a:noFill/>
            <a:miter lim="800000"/>
            <a:headEnd/>
            <a:tailEnd/>
          </a:ln>
          <a:effectLst/>
        </p:spPr>
        <p:txBody>
          <a:bodyPr wrap="none" lIns="0" tIns="0" rIns="0" bIns="0" anchor="ctr" anchorCtr="0">
            <a:noAutofit/>
          </a:bodyPr>
          <a:lstStyle/>
          <a:p>
            <a:pPr algn="r" defTabSz="820738">
              <a:spcBef>
                <a:spcPts val="0"/>
              </a:spcBef>
            </a:pPr>
            <a:fld id="{03C7D0F0-10D5-4191-B6F4-99306F468FEF}" type="datetime4">
              <a:rPr lang="en-US" sz="1100" b="0" smtClean="0">
                <a:solidFill>
                  <a:schemeClr val="tx1"/>
                </a:solidFill>
              </a:rPr>
              <a:pPr algn="r" defTabSz="820738">
                <a:spcBef>
                  <a:spcPts val="0"/>
                </a:spcBef>
              </a:pPr>
              <a:t>June 8, 2023</a:t>
            </a:fld>
            <a:endParaRPr lang="en-US" sz="1100" b="0" dirty="0">
              <a:solidFill>
                <a:schemeClr val="tx1"/>
              </a:solidFill>
            </a:endParaRPr>
          </a:p>
        </p:txBody>
      </p:sp>
      <p:sp>
        <p:nvSpPr>
          <p:cNvPr id="55" name="Text Box 115">
            <a:extLst>
              <a:ext uri="{FF2B5EF4-FFF2-40B4-BE49-F238E27FC236}">
                <a16:creationId xmlns:a16="http://schemas.microsoft.com/office/drawing/2014/main" id="{95D42EA8-C373-4F2E-A7AA-89495E86AEA6}"/>
              </a:ext>
            </a:extLst>
          </p:cNvPr>
          <p:cNvSpPr txBox="1">
            <a:spLocks noChangeArrowheads="1"/>
          </p:cNvSpPr>
          <p:nvPr userDrawn="1"/>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ts val="0"/>
              </a:spcBef>
            </a:pPr>
            <a:fld id="{18E29826-F105-4F77-B977-03F4A4723A21}" type="slidenum">
              <a:rPr lang="en-US" sz="1100" b="1" smtClean="0">
                <a:solidFill>
                  <a:schemeClr val="tx1"/>
                </a:solidFill>
              </a:rPr>
              <a:pPr algn="r" defTabSz="820738">
                <a:spcBef>
                  <a:spcPts val="0"/>
                </a:spcBef>
              </a:pPr>
              <a:t>‹#›</a:t>
            </a:fld>
            <a:endParaRPr lang="en-US" sz="1100" b="1" dirty="0">
              <a:solidFill>
                <a:schemeClr val="tx1"/>
              </a:solidFill>
            </a:endParaRPr>
          </a:p>
        </p:txBody>
      </p:sp>
      <p:sp>
        <p:nvSpPr>
          <p:cNvPr id="56" name="Footer Placeholder 4">
            <a:extLst>
              <a:ext uri="{FF2B5EF4-FFF2-40B4-BE49-F238E27FC236}">
                <a16:creationId xmlns:a16="http://schemas.microsoft.com/office/drawing/2014/main" id="{3C5384D2-BCF3-4CDD-90BA-C6DDDAC0C3E0}"/>
              </a:ext>
            </a:extLst>
          </p:cNvPr>
          <p:cNvSpPr txBox="1">
            <a:spLocks/>
          </p:cNvSpPr>
          <p:nvPr userDrawn="1"/>
        </p:nvSpPr>
        <p:spPr>
          <a:xfrm>
            <a:off x="4800600" y="7580439"/>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t>© 2021 DXC Technology Company. All rights reserved.</a:t>
            </a:r>
          </a:p>
        </p:txBody>
      </p:sp>
      <p:pic>
        <p:nvPicPr>
          <p:cNvPr id="57" name="Graphic 56">
            <a:extLst>
              <a:ext uri="{FF2B5EF4-FFF2-40B4-BE49-F238E27FC236}">
                <a16:creationId xmlns:a16="http://schemas.microsoft.com/office/drawing/2014/main" id="{329D370C-B3C9-49CC-A16E-95762D2349B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685800" y="7580437"/>
            <a:ext cx="2286000" cy="259238"/>
          </a:xfrm>
          <a:prstGeom prst="rect">
            <a:avLst/>
          </a:prstGeom>
        </p:spPr>
      </p:pic>
    </p:spTree>
    <p:extLst>
      <p:ext uri="{BB962C8B-B14F-4D97-AF65-F5344CB8AC3E}">
        <p14:creationId xmlns:p14="http://schemas.microsoft.com/office/powerpoint/2010/main" val="2722168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Section Header 3">
    <p:bg>
      <p:bgPr>
        <a:solidFill>
          <a:schemeClr val="bg1"/>
        </a:solidFill>
        <a:effectLst/>
      </p:bgPr>
    </p:bg>
    <p:spTree>
      <p:nvGrpSpPr>
        <p:cNvPr id="1" name=""/>
        <p:cNvGrpSpPr/>
        <p:nvPr/>
      </p:nvGrpSpPr>
      <p:grpSpPr>
        <a:xfrm>
          <a:off x="0" y="0"/>
          <a:ext cx="0" cy="0"/>
          <a:chOff x="0" y="0"/>
          <a:chExt cx="0" cy="0"/>
        </a:xfrm>
      </p:grpSpPr>
      <p:grpSp>
        <p:nvGrpSpPr>
          <p:cNvPr id="12" name="Group 11"/>
          <p:cNvGrpSpPr/>
          <p:nvPr userDrawn="1"/>
        </p:nvGrpSpPr>
        <p:grpSpPr>
          <a:xfrm>
            <a:off x="-91440" y="-91440"/>
            <a:ext cx="14813280" cy="8412480"/>
            <a:chOff x="-91440" y="-91440"/>
            <a:chExt cx="14813280" cy="8412480"/>
          </a:xfrm>
        </p:grpSpPr>
        <p:cxnSp>
          <p:nvCxnSpPr>
            <p:cNvPr id="13" name="Straight Connector 12"/>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15" name="Text Box 115"/>
          <p:cNvSpPr txBox="1">
            <a:spLocks noChangeArrowheads="1"/>
          </p:cNvSpPr>
          <p:nvPr userDrawn="1"/>
        </p:nvSpPr>
        <p:spPr bwMode="auto">
          <a:xfrm>
            <a:off x="11893550" y="7580437"/>
            <a:ext cx="1639570" cy="274320"/>
          </a:xfrm>
          <a:prstGeom prst="rect">
            <a:avLst/>
          </a:prstGeom>
          <a:noFill/>
          <a:ln w="9525">
            <a:noFill/>
            <a:miter lim="800000"/>
            <a:headEnd/>
            <a:tailEnd/>
          </a:ln>
          <a:effectLst/>
        </p:spPr>
        <p:txBody>
          <a:bodyPr wrap="none" lIns="0" tIns="0" rIns="0" bIns="0" anchor="ctr" anchorCtr="0">
            <a:noAutofit/>
          </a:bodyPr>
          <a:lstStyle/>
          <a:p>
            <a:pPr algn="r" defTabSz="820738">
              <a:spcBef>
                <a:spcPct val="50000"/>
              </a:spcBef>
            </a:pPr>
            <a:fld id="{03C7D0F0-10D5-4191-B6F4-99306F468FEF}" type="datetime4">
              <a:rPr lang="en-US" sz="1100" b="0" smtClean="0">
                <a:solidFill>
                  <a:schemeClr val="bg1"/>
                </a:solidFill>
              </a:rPr>
              <a:pPr algn="r" defTabSz="820738">
                <a:spcBef>
                  <a:spcPct val="50000"/>
                </a:spcBef>
              </a:pPr>
              <a:t>June 8, 2023</a:t>
            </a:fld>
            <a:endParaRPr lang="en-US" sz="1100" b="0" dirty="0">
              <a:solidFill>
                <a:schemeClr val="bg1"/>
              </a:solidFill>
            </a:endParaRPr>
          </a:p>
        </p:txBody>
      </p:sp>
      <p:sp>
        <p:nvSpPr>
          <p:cNvPr id="16" name="Text Box 115"/>
          <p:cNvSpPr txBox="1">
            <a:spLocks noChangeArrowheads="1"/>
          </p:cNvSpPr>
          <p:nvPr userDrawn="1"/>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ct val="50000"/>
              </a:spcBef>
            </a:pPr>
            <a:fld id="{18E29826-F105-4F77-B977-03F4A4723A21}" type="slidenum">
              <a:rPr lang="en-US" sz="1100" b="1" smtClean="0">
                <a:solidFill>
                  <a:schemeClr val="bg1"/>
                </a:solidFill>
              </a:rPr>
              <a:pPr/>
              <a:t>‹#›</a:t>
            </a:fld>
            <a:endParaRPr lang="en-US" sz="1100" b="1" dirty="0">
              <a:solidFill>
                <a:schemeClr val="bg1"/>
              </a:solidFill>
            </a:endParaRPr>
          </a:p>
        </p:txBody>
      </p:sp>
      <p:sp>
        <p:nvSpPr>
          <p:cNvPr id="17" name="Footer Placeholder 4"/>
          <p:cNvSpPr txBox="1">
            <a:spLocks/>
          </p:cNvSpPr>
          <p:nvPr userDrawn="1"/>
        </p:nvSpPr>
        <p:spPr>
          <a:xfrm>
            <a:off x="4800600" y="7580439"/>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solidFill>
                  <a:schemeClr val="bg1"/>
                </a:solidFill>
              </a:rPr>
              <a:t>© 2021 DXC Technology Company. All rights reserved.</a:t>
            </a:r>
          </a:p>
        </p:txBody>
      </p:sp>
      <p:pic>
        <p:nvPicPr>
          <p:cNvPr id="45" name="Graphic 44">
            <a:extLst>
              <a:ext uri="{FF2B5EF4-FFF2-40B4-BE49-F238E27FC236}">
                <a16:creationId xmlns:a16="http://schemas.microsoft.com/office/drawing/2014/main" id="{DE47D048-F78A-4D25-83CC-A1FB3F93EB8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85800" y="7561481"/>
            <a:ext cx="2468880" cy="279976"/>
          </a:xfrm>
          <a:prstGeom prst="rect">
            <a:avLst/>
          </a:prstGeom>
        </p:spPr>
      </p:pic>
      <p:sp>
        <p:nvSpPr>
          <p:cNvPr id="46" name="Text Box 115">
            <a:extLst>
              <a:ext uri="{FF2B5EF4-FFF2-40B4-BE49-F238E27FC236}">
                <a16:creationId xmlns:a16="http://schemas.microsoft.com/office/drawing/2014/main" id="{BAAC8F77-03DC-4B54-ABD4-487A7142E169}"/>
              </a:ext>
            </a:extLst>
          </p:cNvPr>
          <p:cNvSpPr txBox="1">
            <a:spLocks noChangeArrowheads="1"/>
          </p:cNvSpPr>
          <p:nvPr userDrawn="1"/>
        </p:nvSpPr>
        <p:spPr bwMode="auto">
          <a:xfrm>
            <a:off x="11893550" y="7580437"/>
            <a:ext cx="1639570" cy="274320"/>
          </a:xfrm>
          <a:prstGeom prst="rect">
            <a:avLst/>
          </a:prstGeom>
          <a:noFill/>
          <a:ln w="9525">
            <a:noFill/>
            <a:miter lim="800000"/>
            <a:headEnd/>
            <a:tailEnd/>
          </a:ln>
          <a:effectLst/>
        </p:spPr>
        <p:txBody>
          <a:bodyPr wrap="none" lIns="0" tIns="0" rIns="0" bIns="0" anchor="ctr" anchorCtr="0">
            <a:noAutofit/>
          </a:bodyPr>
          <a:lstStyle/>
          <a:p>
            <a:pPr algn="r" defTabSz="820738">
              <a:spcBef>
                <a:spcPts val="0"/>
              </a:spcBef>
            </a:pPr>
            <a:fld id="{03C7D0F0-10D5-4191-B6F4-99306F468FEF}" type="datetime4">
              <a:rPr lang="en-US" sz="1100" b="0" smtClean="0">
                <a:solidFill>
                  <a:schemeClr val="tx1"/>
                </a:solidFill>
              </a:rPr>
              <a:pPr algn="r" defTabSz="820738">
                <a:spcBef>
                  <a:spcPts val="0"/>
                </a:spcBef>
              </a:pPr>
              <a:t>June 8, 2023</a:t>
            </a:fld>
            <a:endParaRPr lang="en-US" sz="1100" b="0" dirty="0">
              <a:solidFill>
                <a:schemeClr val="tx1"/>
              </a:solidFill>
            </a:endParaRPr>
          </a:p>
        </p:txBody>
      </p:sp>
      <p:sp>
        <p:nvSpPr>
          <p:cNvPr id="47" name="Text Box 115">
            <a:extLst>
              <a:ext uri="{FF2B5EF4-FFF2-40B4-BE49-F238E27FC236}">
                <a16:creationId xmlns:a16="http://schemas.microsoft.com/office/drawing/2014/main" id="{B207E4D1-23C4-49FF-8260-AC6970B95FC4}"/>
              </a:ext>
            </a:extLst>
          </p:cNvPr>
          <p:cNvSpPr txBox="1">
            <a:spLocks noChangeArrowheads="1"/>
          </p:cNvSpPr>
          <p:nvPr userDrawn="1"/>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ts val="0"/>
              </a:spcBef>
            </a:pPr>
            <a:fld id="{18E29826-F105-4F77-B977-03F4A4723A21}" type="slidenum">
              <a:rPr lang="en-US" sz="1100" b="1" smtClean="0">
                <a:solidFill>
                  <a:schemeClr val="tx1"/>
                </a:solidFill>
              </a:rPr>
              <a:pPr algn="r" defTabSz="820738">
                <a:spcBef>
                  <a:spcPts val="0"/>
                </a:spcBef>
              </a:pPr>
              <a:t>‹#›</a:t>
            </a:fld>
            <a:endParaRPr lang="en-US" sz="1100" b="1" dirty="0">
              <a:solidFill>
                <a:schemeClr val="tx1"/>
              </a:solidFill>
            </a:endParaRPr>
          </a:p>
        </p:txBody>
      </p:sp>
      <p:sp>
        <p:nvSpPr>
          <p:cNvPr id="50" name="Footer Placeholder 4">
            <a:extLst>
              <a:ext uri="{FF2B5EF4-FFF2-40B4-BE49-F238E27FC236}">
                <a16:creationId xmlns:a16="http://schemas.microsoft.com/office/drawing/2014/main" id="{0C203C4F-2B7A-44AE-9CC5-974D0684C5F6}"/>
              </a:ext>
            </a:extLst>
          </p:cNvPr>
          <p:cNvSpPr txBox="1">
            <a:spLocks/>
          </p:cNvSpPr>
          <p:nvPr userDrawn="1"/>
        </p:nvSpPr>
        <p:spPr>
          <a:xfrm>
            <a:off x="4800600" y="7580439"/>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t>© 2021 DXC Technology Company. All rights reserved.</a:t>
            </a:r>
          </a:p>
        </p:txBody>
      </p:sp>
      <p:pic>
        <p:nvPicPr>
          <p:cNvPr id="52" name="Graphic 51">
            <a:extLst>
              <a:ext uri="{FF2B5EF4-FFF2-40B4-BE49-F238E27FC236}">
                <a16:creationId xmlns:a16="http://schemas.microsoft.com/office/drawing/2014/main" id="{925DB904-DAE2-4F1E-A174-E29E8F75117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685800" y="7580437"/>
            <a:ext cx="2286000" cy="259238"/>
          </a:xfrm>
          <a:prstGeom prst="rect">
            <a:avLst/>
          </a:prstGeom>
        </p:spPr>
      </p:pic>
      <p:sp>
        <p:nvSpPr>
          <p:cNvPr id="57" name="Title 1">
            <a:extLst>
              <a:ext uri="{FF2B5EF4-FFF2-40B4-BE49-F238E27FC236}">
                <a16:creationId xmlns:a16="http://schemas.microsoft.com/office/drawing/2014/main" id="{083C3818-4368-434E-9D55-569CC18CE446}"/>
              </a:ext>
            </a:extLst>
          </p:cNvPr>
          <p:cNvSpPr>
            <a:spLocks noGrp="1"/>
          </p:cNvSpPr>
          <p:nvPr>
            <p:ph type="ctrTitle"/>
          </p:nvPr>
        </p:nvSpPr>
        <p:spPr>
          <a:xfrm>
            <a:off x="685800" y="2242164"/>
            <a:ext cx="10414000" cy="2229067"/>
          </a:xfrm>
        </p:spPr>
        <p:txBody>
          <a:bodyPr anchor="ctr" anchorCtr="0">
            <a:noAutofit/>
          </a:bodyPr>
          <a:lstStyle>
            <a:lvl1pPr>
              <a:defRPr sz="6000">
                <a:solidFill>
                  <a:schemeClr val="accent1"/>
                </a:solidFill>
              </a:defRPr>
            </a:lvl1pPr>
          </a:lstStyle>
          <a:p>
            <a:r>
              <a:rPr lang="en-US"/>
              <a:t>Click to edit Master title style</a:t>
            </a:r>
            <a:endParaRPr lang="en-US" dirty="0"/>
          </a:p>
        </p:txBody>
      </p:sp>
      <p:sp>
        <p:nvSpPr>
          <p:cNvPr id="58" name="Subtitle 2">
            <a:extLst>
              <a:ext uri="{FF2B5EF4-FFF2-40B4-BE49-F238E27FC236}">
                <a16:creationId xmlns:a16="http://schemas.microsoft.com/office/drawing/2014/main" id="{A99EC16D-6BC6-4571-A314-8BE9BEF6FD89}"/>
              </a:ext>
            </a:extLst>
          </p:cNvPr>
          <p:cNvSpPr>
            <a:spLocks noGrp="1"/>
          </p:cNvSpPr>
          <p:nvPr>
            <p:ph type="subTitle" idx="1"/>
          </p:nvPr>
        </p:nvSpPr>
        <p:spPr>
          <a:xfrm>
            <a:off x="685800" y="4620877"/>
            <a:ext cx="10413999" cy="914400"/>
          </a:xfrm>
        </p:spPr>
        <p:txBody>
          <a:bodyPr>
            <a:noAutofit/>
          </a:bodyPr>
          <a:lstStyle>
            <a:lvl1pPr marL="0" indent="0" algn="l">
              <a:spcBef>
                <a:spcPts val="0"/>
              </a:spcBef>
              <a:buNone/>
              <a:defRPr sz="2800">
                <a:solidFill>
                  <a:srgbClr val="63666F"/>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9852933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Big Picture">
    <p:bg>
      <p:bgPr>
        <a:solidFill>
          <a:srgbClr val="000000"/>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91440" y="-91440"/>
            <a:ext cx="14813280" cy="8412480"/>
            <a:chOff x="-91440" y="-91440"/>
            <a:chExt cx="14813280" cy="8412480"/>
          </a:xfrm>
        </p:grpSpPr>
        <p:cxnSp>
          <p:nvCxnSpPr>
            <p:cNvPr id="11" name="Straight Connector 10"/>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8" name="Picture Placeholder 7"/>
          <p:cNvSpPr>
            <a:spLocks noGrp="1"/>
          </p:cNvSpPr>
          <p:nvPr>
            <p:ph type="pic" sz="quarter" idx="13"/>
          </p:nvPr>
        </p:nvSpPr>
        <p:spPr>
          <a:xfrm>
            <a:off x="0" y="0"/>
            <a:ext cx="14630400" cy="8229600"/>
          </a:xfrm>
          <a:solidFill>
            <a:schemeClr val="bg1">
              <a:lumMod val="85000"/>
            </a:schemeClr>
          </a:solidFill>
        </p:spPr>
        <p:txBody>
          <a:bodyPr anchor="ctr" anchorCtr="0">
            <a:normAutofit/>
          </a:bodyPr>
          <a:lstStyle>
            <a:lvl1pPr algn="ctr">
              <a:defRPr sz="1600" b="0">
                <a:solidFill>
                  <a:schemeClr val="bg1"/>
                </a:solidFill>
              </a:defRPr>
            </a:lvl1pPr>
          </a:lstStyle>
          <a:p>
            <a:r>
              <a:rPr lang="en-US"/>
              <a:t>Click icon to add picture</a:t>
            </a:r>
            <a:endParaRPr lang="en-US" dirty="0"/>
          </a:p>
        </p:txBody>
      </p:sp>
      <p:sp>
        <p:nvSpPr>
          <p:cNvPr id="14" name="Text Box 115"/>
          <p:cNvSpPr txBox="1">
            <a:spLocks noChangeArrowheads="1"/>
          </p:cNvSpPr>
          <p:nvPr userDrawn="1"/>
        </p:nvSpPr>
        <p:spPr bwMode="auto">
          <a:xfrm>
            <a:off x="11893550" y="7580437"/>
            <a:ext cx="1639570" cy="274320"/>
          </a:xfrm>
          <a:prstGeom prst="rect">
            <a:avLst/>
          </a:prstGeom>
          <a:noFill/>
          <a:ln w="9525">
            <a:noFill/>
            <a:miter lim="800000"/>
            <a:headEnd/>
            <a:tailEnd/>
          </a:ln>
          <a:effectLst/>
        </p:spPr>
        <p:txBody>
          <a:bodyPr wrap="none" lIns="0" tIns="0" rIns="0" bIns="0" anchor="ctr" anchorCtr="0">
            <a:noAutofit/>
          </a:bodyPr>
          <a:lstStyle/>
          <a:p>
            <a:pPr algn="r" defTabSz="820738">
              <a:spcBef>
                <a:spcPct val="50000"/>
              </a:spcBef>
            </a:pPr>
            <a:fld id="{03C7D0F0-10D5-4191-B6F4-99306F468FEF}" type="datetime4">
              <a:rPr lang="en-US" sz="1100" b="0" smtClean="0">
                <a:solidFill>
                  <a:schemeClr val="bg1"/>
                </a:solidFill>
              </a:rPr>
              <a:pPr algn="r" defTabSz="820738">
                <a:spcBef>
                  <a:spcPct val="50000"/>
                </a:spcBef>
              </a:pPr>
              <a:t>June 8, 2023</a:t>
            </a:fld>
            <a:endParaRPr lang="en-US" sz="1100" b="0" dirty="0">
              <a:solidFill>
                <a:schemeClr val="bg1"/>
              </a:solidFill>
            </a:endParaRPr>
          </a:p>
        </p:txBody>
      </p:sp>
      <p:sp>
        <p:nvSpPr>
          <p:cNvPr id="15" name="Text Box 115"/>
          <p:cNvSpPr txBox="1">
            <a:spLocks noChangeArrowheads="1"/>
          </p:cNvSpPr>
          <p:nvPr userDrawn="1"/>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ct val="50000"/>
              </a:spcBef>
            </a:pPr>
            <a:fld id="{18E29826-F105-4F77-B977-03F4A4723A21}" type="slidenum">
              <a:rPr lang="en-US" sz="1100" b="1" smtClean="0">
                <a:solidFill>
                  <a:schemeClr val="bg1"/>
                </a:solidFill>
              </a:rPr>
              <a:pPr/>
              <a:t>‹#›</a:t>
            </a:fld>
            <a:endParaRPr lang="en-US" sz="1100" b="1" dirty="0">
              <a:solidFill>
                <a:schemeClr val="bg1"/>
              </a:solidFill>
            </a:endParaRPr>
          </a:p>
        </p:txBody>
      </p:sp>
      <p:sp>
        <p:nvSpPr>
          <p:cNvPr id="16" name="Footer Placeholder 4"/>
          <p:cNvSpPr txBox="1">
            <a:spLocks/>
          </p:cNvSpPr>
          <p:nvPr userDrawn="1"/>
        </p:nvSpPr>
        <p:spPr>
          <a:xfrm>
            <a:off x="4800600" y="7580439"/>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solidFill>
                  <a:schemeClr val="bg1"/>
                </a:solidFill>
              </a:rPr>
              <a:t>© 2021 DXC Technology Company. All rights reserved.</a:t>
            </a:r>
          </a:p>
        </p:txBody>
      </p:sp>
      <p:pic>
        <p:nvPicPr>
          <p:cNvPr id="44" name="Graphic 43">
            <a:extLst>
              <a:ext uri="{FF2B5EF4-FFF2-40B4-BE49-F238E27FC236}">
                <a16:creationId xmlns:a16="http://schemas.microsoft.com/office/drawing/2014/main" id="{A2BEF977-E587-4D30-B5BF-3E5AC49DEAE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85800" y="7579053"/>
            <a:ext cx="2286000" cy="259237"/>
          </a:xfrm>
          <a:prstGeom prst="rect">
            <a:avLst/>
          </a:prstGeom>
        </p:spPr>
      </p:pic>
    </p:spTree>
    <p:extLst>
      <p:ext uri="{BB962C8B-B14F-4D97-AF65-F5344CB8AC3E}">
        <p14:creationId xmlns:p14="http://schemas.microsoft.com/office/powerpoint/2010/main" val="1240162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DXC Logo Slide">
    <p:bg>
      <p:bgPr>
        <a:solidFill>
          <a:schemeClr val="bg1"/>
        </a:solidFill>
        <a:effectLst/>
      </p:bgPr>
    </p:bg>
    <p:spTree>
      <p:nvGrpSpPr>
        <p:cNvPr id="1" name=""/>
        <p:cNvGrpSpPr/>
        <p:nvPr/>
      </p:nvGrpSpPr>
      <p:grpSpPr>
        <a:xfrm>
          <a:off x="0" y="0"/>
          <a:ext cx="0" cy="0"/>
          <a:chOff x="0" y="0"/>
          <a:chExt cx="0" cy="0"/>
        </a:xfrm>
      </p:grpSpPr>
      <p:grpSp>
        <p:nvGrpSpPr>
          <p:cNvPr id="7" name="Group 6"/>
          <p:cNvGrpSpPr/>
          <p:nvPr userDrawn="1"/>
        </p:nvGrpSpPr>
        <p:grpSpPr>
          <a:xfrm>
            <a:off x="-91440" y="-91440"/>
            <a:ext cx="14813280" cy="8412480"/>
            <a:chOff x="-91440" y="-91440"/>
            <a:chExt cx="14813280" cy="8412480"/>
          </a:xfrm>
        </p:grpSpPr>
        <p:cxnSp>
          <p:nvCxnSpPr>
            <p:cNvPr id="8" name="Straight Connector 7"/>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15" name="Footer Placeholder 4"/>
          <p:cNvSpPr txBox="1">
            <a:spLocks/>
          </p:cNvSpPr>
          <p:nvPr userDrawn="1"/>
        </p:nvSpPr>
        <p:spPr>
          <a:xfrm>
            <a:off x="7543800" y="7580439"/>
            <a:ext cx="64008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100" dirty="0">
                <a:solidFill>
                  <a:schemeClr val="tx1"/>
                </a:solidFill>
              </a:rPr>
              <a:t>© 2021 DXC Technology Company. All rights reserved.</a:t>
            </a:r>
          </a:p>
        </p:txBody>
      </p:sp>
      <p:pic>
        <p:nvPicPr>
          <p:cNvPr id="2" name="Graphic 1">
            <a:extLst>
              <a:ext uri="{FF2B5EF4-FFF2-40B4-BE49-F238E27FC236}">
                <a16:creationId xmlns:a16="http://schemas.microsoft.com/office/drawing/2014/main" id="{204136C3-C0B2-4695-8464-42B084FBEA6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009034" y="2856891"/>
            <a:ext cx="4612331" cy="2515817"/>
          </a:xfrm>
          <a:prstGeom prst="rect">
            <a:avLst/>
          </a:prstGeom>
        </p:spPr>
      </p:pic>
    </p:spTree>
    <p:extLst>
      <p:ext uri="{BB962C8B-B14F-4D97-AF65-F5344CB8AC3E}">
        <p14:creationId xmlns:p14="http://schemas.microsoft.com/office/powerpoint/2010/main" val="1992805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3340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2_Purple Tab Shape Title Slide 1">
    <p:spTree>
      <p:nvGrpSpPr>
        <p:cNvPr id="1" name=""/>
        <p:cNvGrpSpPr/>
        <p:nvPr/>
      </p:nvGrpSpPr>
      <p:grpSpPr>
        <a:xfrm>
          <a:off x="0" y="0"/>
          <a:ext cx="0" cy="0"/>
          <a:chOff x="0" y="0"/>
          <a:chExt cx="0" cy="0"/>
        </a:xfrm>
      </p:grpSpPr>
      <p:sp>
        <p:nvSpPr>
          <p:cNvPr id="44" name="Rectangle: Single Corner Rounded 43">
            <a:extLst>
              <a:ext uri="{FF2B5EF4-FFF2-40B4-BE49-F238E27FC236}">
                <a16:creationId xmlns:a16="http://schemas.microsoft.com/office/drawing/2014/main" id="{2C9C6690-9226-4F0C-A542-C330AFCC2AF3}"/>
              </a:ext>
            </a:extLst>
          </p:cNvPr>
          <p:cNvSpPr/>
          <p:nvPr userDrawn="1"/>
        </p:nvSpPr>
        <p:spPr>
          <a:xfrm>
            <a:off x="685802" y="2539999"/>
            <a:ext cx="8869678" cy="4996181"/>
          </a:xfrm>
          <a:prstGeom prst="round1Rect">
            <a:avLst>
              <a:gd name="adj" fmla="val 22528"/>
            </a:avLst>
          </a:prstGeom>
          <a:solidFill>
            <a:schemeClr val="accent1"/>
          </a:solidFill>
          <a:ln>
            <a:no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 name="Group 8"/>
          <p:cNvGrpSpPr/>
          <p:nvPr userDrawn="1"/>
        </p:nvGrpSpPr>
        <p:grpSpPr>
          <a:xfrm>
            <a:off x="-91440" y="-91440"/>
            <a:ext cx="14813280" cy="8412480"/>
            <a:chOff x="-91440" y="-91440"/>
            <a:chExt cx="14813280" cy="8412480"/>
          </a:xfrm>
        </p:grpSpPr>
        <p:cxnSp>
          <p:nvCxnSpPr>
            <p:cNvPr id="10" name="Straight Connector 9"/>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43" name="Title 1">
            <a:extLst>
              <a:ext uri="{FF2B5EF4-FFF2-40B4-BE49-F238E27FC236}">
                <a16:creationId xmlns:a16="http://schemas.microsoft.com/office/drawing/2014/main" id="{32FF021F-9D63-4AEC-B29B-F9D3753BE294}"/>
              </a:ext>
            </a:extLst>
          </p:cNvPr>
          <p:cNvSpPr>
            <a:spLocks noGrp="1"/>
          </p:cNvSpPr>
          <p:nvPr>
            <p:ph type="ctrTitle"/>
          </p:nvPr>
        </p:nvSpPr>
        <p:spPr>
          <a:xfrm>
            <a:off x="1168400" y="3105150"/>
            <a:ext cx="7353431" cy="2256367"/>
          </a:xfrm>
        </p:spPr>
        <p:txBody>
          <a:bodyPr anchor="ctr" anchorCtr="0">
            <a:noAutofit/>
          </a:bodyPr>
          <a:lstStyle>
            <a:lvl1pPr>
              <a:defRPr sz="5400">
                <a:solidFill>
                  <a:schemeClr val="bg1"/>
                </a:solidFill>
              </a:defRPr>
            </a:lvl1pPr>
          </a:lstStyle>
          <a:p>
            <a:r>
              <a:rPr lang="en-US"/>
              <a:t>Click to edit Master title style</a:t>
            </a:r>
            <a:endParaRPr lang="en-US" dirty="0"/>
          </a:p>
        </p:txBody>
      </p:sp>
      <p:sp>
        <p:nvSpPr>
          <p:cNvPr id="45" name="Subtitle 2">
            <a:extLst>
              <a:ext uri="{FF2B5EF4-FFF2-40B4-BE49-F238E27FC236}">
                <a16:creationId xmlns:a16="http://schemas.microsoft.com/office/drawing/2014/main" id="{D9BF61BC-E8BB-4C55-B47E-8C398FC207EC}"/>
              </a:ext>
            </a:extLst>
          </p:cNvPr>
          <p:cNvSpPr>
            <a:spLocks noGrp="1"/>
          </p:cNvSpPr>
          <p:nvPr>
            <p:ph type="subTitle" idx="1"/>
          </p:nvPr>
        </p:nvSpPr>
        <p:spPr>
          <a:xfrm>
            <a:off x="1168401" y="5741670"/>
            <a:ext cx="7353431" cy="914400"/>
          </a:xfrm>
        </p:spPr>
        <p:txBody>
          <a:bodyPr>
            <a:noAutofit/>
          </a:bodyPr>
          <a:lstStyle>
            <a:lvl1pPr marL="0" indent="0" algn="l">
              <a:spcBef>
                <a:spcPts val="0"/>
              </a:spcBef>
              <a:buNone/>
              <a:defRPr sz="2800">
                <a:solidFill>
                  <a:schemeClr val="bg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endParaRPr lang="en-US" dirty="0"/>
          </a:p>
        </p:txBody>
      </p:sp>
      <p:pic>
        <p:nvPicPr>
          <p:cNvPr id="46" name="Graphic 45">
            <a:extLst>
              <a:ext uri="{FF2B5EF4-FFF2-40B4-BE49-F238E27FC236}">
                <a16:creationId xmlns:a16="http://schemas.microsoft.com/office/drawing/2014/main" id="{D07C659E-3F10-46E2-9676-61137FD9384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88975" y="685801"/>
            <a:ext cx="1430092" cy="781050"/>
          </a:xfrm>
          <a:prstGeom prst="rect">
            <a:avLst/>
          </a:prstGeom>
        </p:spPr>
      </p:pic>
      <p:sp>
        <p:nvSpPr>
          <p:cNvPr id="47" name="Footer Placeholder 4">
            <a:extLst>
              <a:ext uri="{FF2B5EF4-FFF2-40B4-BE49-F238E27FC236}">
                <a16:creationId xmlns:a16="http://schemas.microsoft.com/office/drawing/2014/main" id="{DBDF535B-3840-4291-8B0B-E0FCD28F794B}"/>
              </a:ext>
            </a:extLst>
          </p:cNvPr>
          <p:cNvSpPr txBox="1">
            <a:spLocks/>
          </p:cNvSpPr>
          <p:nvPr userDrawn="1"/>
        </p:nvSpPr>
        <p:spPr>
          <a:xfrm>
            <a:off x="685779" y="7688991"/>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dirty="0"/>
              <a:t>© 2021 DXC Technology Company. All rights reserved.</a:t>
            </a:r>
          </a:p>
        </p:txBody>
      </p:sp>
    </p:spTree>
    <p:extLst>
      <p:ext uri="{BB962C8B-B14F-4D97-AF65-F5344CB8AC3E}">
        <p14:creationId xmlns:p14="http://schemas.microsoft.com/office/powerpoint/2010/main" val="7408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3_Purple Tab Shape Title Slide 2">
    <p:spTree>
      <p:nvGrpSpPr>
        <p:cNvPr id="1" name=""/>
        <p:cNvGrpSpPr/>
        <p:nvPr/>
      </p:nvGrpSpPr>
      <p:grpSpPr>
        <a:xfrm>
          <a:off x="0" y="0"/>
          <a:ext cx="0" cy="0"/>
          <a:chOff x="0" y="0"/>
          <a:chExt cx="0" cy="0"/>
        </a:xfrm>
      </p:grpSpPr>
      <p:sp>
        <p:nvSpPr>
          <p:cNvPr id="44" name="Rectangle: Single Corner Rounded 43">
            <a:extLst>
              <a:ext uri="{FF2B5EF4-FFF2-40B4-BE49-F238E27FC236}">
                <a16:creationId xmlns:a16="http://schemas.microsoft.com/office/drawing/2014/main" id="{2C9C6690-9226-4F0C-A542-C330AFCC2AF3}"/>
              </a:ext>
            </a:extLst>
          </p:cNvPr>
          <p:cNvSpPr/>
          <p:nvPr userDrawn="1"/>
        </p:nvSpPr>
        <p:spPr>
          <a:xfrm>
            <a:off x="685802" y="2539999"/>
            <a:ext cx="6629396" cy="4996181"/>
          </a:xfrm>
          <a:prstGeom prst="round1Rect">
            <a:avLst>
              <a:gd name="adj" fmla="val 18188"/>
            </a:avLst>
          </a:prstGeom>
          <a:solidFill>
            <a:schemeClr val="accent1"/>
          </a:solidFill>
          <a:ln>
            <a:no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 name="Group 8"/>
          <p:cNvGrpSpPr/>
          <p:nvPr userDrawn="1"/>
        </p:nvGrpSpPr>
        <p:grpSpPr>
          <a:xfrm>
            <a:off x="-91440" y="-91440"/>
            <a:ext cx="14813280" cy="8412480"/>
            <a:chOff x="-91440" y="-91440"/>
            <a:chExt cx="14813280" cy="8412480"/>
          </a:xfrm>
        </p:grpSpPr>
        <p:cxnSp>
          <p:nvCxnSpPr>
            <p:cNvPr id="10" name="Straight Connector 9"/>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43" name="Title 1">
            <a:extLst>
              <a:ext uri="{FF2B5EF4-FFF2-40B4-BE49-F238E27FC236}">
                <a16:creationId xmlns:a16="http://schemas.microsoft.com/office/drawing/2014/main" id="{32FF021F-9D63-4AEC-B29B-F9D3753BE294}"/>
              </a:ext>
            </a:extLst>
          </p:cNvPr>
          <p:cNvSpPr>
            <a:spLocks noGrp="1"/>
          </p:cNvSpPr>
          <p:nvPr>
            <p:ph type="ctrTitle"/>
          </p:nvPr>
        </p:nvSpPr>
        <p:spPr>
          <a:xfrm>
            <a:off x="1168400" y="3105150"/>
            <a:ext cx="5609471" cy="2256367"/>
          </a:xfrm>
        </p:spPr>
        <p:txBody>
          <a:bodyPr anchor="ctr" anchorCtr="0">
            <a:noAutofit/>
          </a:bodyPr>
          <a:lstStyle>
            <a:lvl1pPr>
              <a:defRPr sz="4800">
                <a:solidFill>
                  <a:schemeClr val="bg1"/>
                </a:solidFill>
              </a:defRPr>
            </a:lvl1pPr>
          </a:lstStyle>
          <a:p>
            <a:r>
              <a:rPr lang="en-US"/>
              <a:t>Click to edit Master title style</a:t>
            </a:r>
            <a:endParaRPr lang="en-US" dirty="0"/>
          </a:p>
        </p:txBody>
      </p:sp>
      <p:sp>
        <p:nvSpPr>
          <p:cNvPr id="45" name="Subtitle 2">
            <a:extLst>
              <a:ext uri="{FF2B5EF4-FFF2-40B4-BE49-F238E27FC236}">
                <a16:creationId xmlns:a16="http://schemas.microsoft.com/office/drawing/2014/main" id="{D9BF61BC-E8BB-4C55-B47E-8C398FC207EC}"/>
              </a:ext>
            </a:extLst>
          </p:cNvPr>
          <p:cNvSpPr>
            <a:spLocks noGrp="1"/>
          </p:cNvSpPr>
          <p:nvPr>
            <p:ph type="subTitle" idx="1"/>
          </p:nvPr>
        </p:nvSpPr>
        <p:spPr>
          <a:xfrm>
            <a:off x="1168401" y="5741670"/>
            <a:ext cx="5609471" cy="914400"/>
          </a:xfrm>
        </p:spPr>
        <p:txBody>
          <a:bodyPr>
            <a:noAutofit/>
          </a:bodyPr>
          <a:lstStyle>
            <a:lvl1pPr marL="0" indent="0" algn="l">
              <a:spcBef>
                <a:spcPts val="0"/>
              </a:spcBef>
              <a:buNone/>
              <a:defRPr sz="2800">
                <a:solidFill>
                  <a:schemeClr val="bg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endParaRPr lang="en-US" dirty="0"/>
          </a:p>
        </p:txBody>
      </p:sp>
      <p:pic>
        <p:nvPicPr>
          <p:cNvPr id="46" name="Graphic 45">
            <a:extLst>
              <a:ext uri="{FF2B5EF4-FFF2-40B4-BE49-F238E27FC236}">
                <a16:creationId xmlns:a16="http://schemas.microsoft.com/office/drawing/2014/main" id="{D07C659E-3F10-46E2-9676-61137FD9384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88975" y="685801"/>
            <a:ext cx="1430092" cy="781050"/>
          </a:xfrm>
          <a:prstGeom prst="rect">
            <a:avLst/>
          </a:prstGeom>
        </p:spPr>
      </p:pic>
      <p:sp>
        <p:nvSpPr>
          <p:cNvPr id="47" name="Footer Placeholder 4">
            <a:extLst>
              <a:ext uri="{FF2B5EF4-FFF2-40B4-BE49-F238E27FC236}">
                <a16:creationId xmlns:a16="http://schemas.microsoft.com/office/drawing/2014/main" id="{DBDF535B-3840-4291-8B0B-E0FCD28F794B}"/>
              </a:ext>
            </a:extLst>
          </p:cNvPr>
          <p:cNvSpPr txBox="1">
            <a:spLocks/>
          </p:cNvSpPr>
          <p:nvPr userDrawn="1"/>
        </p:nvSpPr>
        <p:spPr>
          <a:xfrm>
            <a:off x="685779" y="7688991"/>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dirty="0"/>
              <a:t>© 2021 DXC Technology Company. All rights reserved.</a:t>
            </a:r>
          </a:p>
        </p:txBody>
      </p:sp>
    </p:spTree>
    <p:extLst>
      <p:ext uri="{BB962C8B-B14F-4D97-AF65-F5344CB8AC3E}">
        <p14:creationId xmlns:p14="http://schemas.microsoft.com/office/powerpoint/2010/main" val="3968780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3_Purple Tab Shape Title Slide 3">
    <p:spTree>
      <p:nvGrpSpPr>
        <p:cNvPr id="1" name=""/>
        <p:cNvGrpSpPr/>
        <p:nvPr/>
      </p:nvGrpSpPr>
      <p:grpSpPr>
        <a:xfrm>
          <a:off x="0" y="0"/>
          <a:ext cx="0" cy="0"/>
          <a:chOff x="0" y="0"/>
          <a:chExt cx="0" cy="0"/>
        </a:xfrm>
      </p:grpSpPr>
      <p:sp>
        <p:nvSpPr>
          <p:cNvPr id="44" name="Rectangle: Single Corner Rounded 43">
            <a:extLst>
              <a:ext uri="{FF2B5EF4-FFF2-40B4-BE49-F238E27FC236}">
                <a16:creationId xmlns:a16="http://schemas.microsoft.com/office/drawing/2014/main" id="{2C9C6690-9226-4F0C-A542-C330AFCC2AF3}"/>
              </a:ext>
            </a:extLst>
          </p:cNvPr>
          <p:cNvSpPr/>
          <p:nvPr userDrawn="1"/>
        </p:nvSpPr>
        <p:spPr>
          <a:xfrm>
            <a:off x="685800" y="2057400"/>
            <a:ext cx="11201400" cy="3200400"/>
          </a:xfrm>
          <a:prstGeom prst="round1Rect">
            <a:avLst>
              <a:gd name="adj" fmla="val 28348"/>
            </a:avLst>
          </a:prstGeom>
          <a:solidFill>
            <a:schemeClr val="accent1"/>
          </a:solidFill>
          <a:ln>
            <a:no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 name="Group 8"/>
          <p:cNvGrpSpPr/>
          <p:nvPr userDrawn="1"/>
        </p:nvGrpSpPr>
        <p:grpSpPr>
          <a:xfrm>
            <a:off x="-91440" y="-91440"/>
            <a:ext cx="14813280" cy="8412480"/>
            <a:chOff x="-91440" y="-91440"/>
            <a:chExt cx="14813280" cy="8412480"/>
          </a:xfrm>
        </p:grpSpPr>
        <p:cxnSp>
          <p:nvCxnSpPr>
            <p:cNvPr id="10" name="Straight Connector 9"/>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43" name="Title 1">
            <a:extLst>
              <a:ext uri="{FF2B5EF4-FFF2-40B4-BE49-F238E27FC236}">
                <a16:creationId xmlns:a16="http://schemas.microsoft.com/office/drawing/2014/main" id="{32FF021F-9D63-4AEC-B29B-F9D3753BE294}"/>
              </a:ext>
            </a:extLst>
          </p:cNvPr>
          <p:cNvSpPr>
            <a:spLocks noGrp="1"/>
          </p:cNvSpPr>
          <p:nvPr>
            <p:ph type="ctrTitle"/>
          </p:nvPr>
        </p:nvSpPr>
        <p:spPr>
          <a:xfrm>
            <a:off x="1168399" y="2057401"/>
            <a:ext cx="9931400" cy="3181087"/>
          </a:xfrm>
        </p:spPr>
        <p:txBody>
          <a:bodyPr anchor="ctr" anchorCtr="0">
            <a:noAutofit/>
          </a:bodyPr>
          <a:lstStyle>
            <a:lvl1pPr>
              <a:defRPr sz="5400">
                <a:solidFill>
                  <a:schemeClr val="bg1"/>
                </a:solidFill>
              </a:defRPr>
            </a:lvl1pPr>
          </a:lstStyle>
          <a:p>
            <a:r>
              <a:rPr lang="en-US"/>
              <a:t>Click to edit Master title style</a:t>
            </a:r>
            <a:endParaRPr lang="en-US" dirty="0"/>
          </a:p>
        </p:txBody>
      </p:sp>
      <p:sp>
        <p:nvSpPr>
          <p:cNvPr id="45" name="Subtitle 2">
            <a:extLst>
              <a:ext uri="{FF2B5EF4-FFF2-40B4-BE49-F238E27FC236}">
                <a16:creationId xmlns:a16="http://schemas.microsoft.com/office/drawing/2014/main" id="{D9BF61BC-E8BB-4C55-B47E-8C398FC207EC}"/>
              </a:ext>
            </a:extLst>
          </p:cNvPr>
          <p:cNvSpPr>
            <a:spLocks noGrp="1"/>
          </p:cNvSpPr>
          <p:nvPr>
            <p:ph type="subTitle" idx="1"/>
          </p:nvPr>
        </p:nvSpPr>
        <p:spPr>
          <a:xfrm>
            <a:off x="1168399" y="5678701"/>
            <a:ext cx="9931399" cy="914400"/>
          </a:xfrm>
        </p:spPr>
        <p:txBody>
          <a:bodyPr>
            <a:noAutofit/>
          </a:bodyPr>
          <a:lstStyle>
            <a:lvl1pPr marL="0" indent="0" algn="l">
              <a:spcBef>
                <a:spcPts val="0"/>
              </a:spcBef>
              <a:buNone/>
              <a:defRPr sz="2800">
                <a:solidFill>
                  <a:srgbClr val="63666F"/>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endParaRPr lang="en-US" dirty="0"/>
          </a:p>
        </p:txBody>
      </p:sp>
      <p:pic>
        <p:nvPicPr>
          <p:cNvPr id="46" name="Graphic 45">
            <a:extLst>
              <a:ext uri="{FF2B5EF4-FFF2-40B4-BE49-F238E27FC236}">
                <a16:creationId xmlns:a16="http://schemas.microsoft.com/office/drawing/2014/main" id="{D07C659E-3F10-46E2-9676-61137FD9384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88975" y="685801"/>
            <a:ext cx="1430092" cy="781050"/>
          </a:xfrm>
          <a:prstGeom prst="rect">
            <a:avLst/>
          </a:prstGeom>
        </p:spPr>
      </p:pic>
      <p:sp>
        <p:nvSpPr>
          <p:cNvPr id="47" name="Footer Placeholder 4">
            <a:extLst>
              <a:ext uri="{FF2B5EF4-FFF2-40B4-BE49-F238E27FC236}">
                <a16:creationId xmlns:a16="http://schemas.microsoft.com/office/drawing/2014/main" id="{8FA06BFD-1B3E-4443-BC83-270655A0F2CF}"/>
              </a:ext>
            </a:extLst>
          </p:cNvPr>
          <p:cNvSpPr txBox="1">
            <a:spLocks/>
          </p:cNvSpPr>
          <p:nvPr userDrawn="1"/>
        </p:nvSpPr>
        <p:spPr>
          <a:xfrm>
            <a:off x="685779" y="7688991"/>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dirty="0"/>
              <a:t>© 2021 DXC Technology Company. All rights reserved.</a:t>
            </a:r>
          </a:p>
        </p:txBody>
      </p:sp>
    </p:spTree>
    <p:extLst>
      <p:ext uri="{BB962C8B-B14F-4D97-AF65-F5344CB8AC3E}">
        <p14:creationId xmlns:p14="http://schemas.microsoft.com/office/powerpoint/2010/main" val="2951163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685800" y="2057399"/>
            <a:ext cx="13258800" cy="5121276"/>
          </a:xfrm>
        </p:spPr>
        <p:txBody>
          <a:bodyPr numCol="2" spcCol="457200">
            <a:normAutofit/>
          </a:bodyPr>
          <a:lstStyle>
            <a:lvl1pPr marL="457200" indent="-457200">
              <a:spcBef>
                <a:spcPts val="900"/>
              </a:spcBef>
              <a:buFont typeface="+mj-lt"/>
              <a:buAutoNum type="arabicPeriod"/>
              <a:tabLst>
                <a:tab pos="6337300" algn="r"/>
              </a:tabLst>
              <a:defRPr sz="2000"/>
            </a:lvl1pPr>
            <a:lvl2pPr marL="685800" indent="-228600">
              <a:spcBef>
                <a:spcPts val="600"/>
              </a:spcBef>
              <a:buFont typeface="Arial" pitchFamily="34" charset="0"/>
              <a:buChar char="–"/>
              <a:tabLst>
                <a:tab pos="6337300" algn="r"/>
              </a:tabLst>
              <a:defRPr sz="2000"/>
            </a:lvl2pPr>
            <a:lvl3pPr marL="914400" indent="-228600">
              <a:spcBef>
                <a:spcPts val="600"/>
              </a:spcBef>
              <a:buFont typeface="Arial" pitchFamily="34" charset="0"/>
              <a:buChar char="–"/>
              <a:tabLst>
                <a:tab pos="6337300" algn="r"/>
              </a:tabLst>
              <a:defRPr sz="2000"/>
            </a:lvl3pPr>
            <a:lvl4pPr marL="1143000" indent="-228600">
              <a:spcBef>
                <a:spcPts val="600"/>
              </a:spcBef>
              <a:buFont typeface="Arial" pitchFamily="34" charset="0"/>
              <a:buChar char="–"/>
              <a:tabLst>
                <a:tab pos="6337300" algn="r"/>
              </a:tabLst>
              <a:defRPr sz="2000"/>
            </a:lvl4pPr>
            <a:lvl5pPr marL="1371600" indent="-228600">
              <a:spcBef>
                <a:spcPts val="600"/>
              </a:spcBef>
              <a:buFont typeface="Arial" pitchFamily="34" charset="0"/>
              <a:buChar char="–"/>
              <a:tabLst>
                <a:tab pos="6337300" algn="r"/>
              </a:tabLst>
              <a:defRPr sz="2000"/>
            </a:lvl5pPr>
            <a:lvl6pPr marL="1600200" indent="-228600">
              <a:spcBef>
                <a:spcPts val="600"/>
              </a:spcBef>
              <a:buFont typeface="Arial" pitchFamily="34" charset="0"/>
              <a:buChar char="–"/>
              <a:tabLst>
                <a:tab pos="6337300" algn="r"/>
              </a:tabLst>
              <a:defRPr sz="2000" baseline="0"/>
            </a:lvl6pPr>
            <a:lvl7pPr marL="1828800" indent="-228600">
              <a:spcBef>
                <a:spcPts val="600"/>
              </a:spcBef>
              <a:buFont typeface="Arial" pitchFamily="34" charset="0"/>
              <a:buChar char="–"/>
              <a:tabLst>
                <a:tab pos="6337300" algn="r"/>
              </a:tabLst>
              <a:defRPr sz="2000" baseline="0"/>
            </a:lvl7pPr>
            <a:lvl8pPr marL="2057400" indent="-228600">
              <a:spcBef>
                <a:spcPts val="600"/>
              </a:spcBef>
              <a:buFont typeface="Arial" pitchFamily="34" charset="0"/>
              <a:buChar char="–"/>
              <a:tabLst>
                <a:tab pos="6337300" algn="r"/>
              </a:tabLst>
              <a:defRPr sz="2000" baseline="0"/>
            </a:lvl8pPr>
            <a:lvl9pPr marL="2286000" indent="-228600">
              <a:spcBef>
                <a:spcPts val="600"/>
              </a:spcBef>
              <a:buFont typeface="Arial" pitchFamily="34" charset="0"/>
              <a:buChar char="–"/>
              <a:tabLst>
                <a:tab pos="6337300" algn="r"/>
              </a:tabLst>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82854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4pPr marL="457200" indent="-228600">
              <a:buFont typeface="Arial" pitchFamily="34" charset="0"/>
              <a:buChar char="–"/>
              <a:defRPr/>
            </a:lvl4pPr>
            <a:lvl5pPr marL="685800" indent="-228600">
              <a:buFont typeface="Arial" pitchFamily="34" charset="0"/>
              <a:buChar char="–"/>
              <a:defRPr/>
            </a:lvl5pPr>
            <a:lvl6pPr marL="914400" indent="-228600">
              <a:buFont typeface="Arial" pitchFamily="34" charset="0"/>
              <a:buChar char="–"/>
              <a:defRPr baseline="0"/>
            </a:lvl6pPr>
            <a:lvl7pPr marL="1143000" indent="-228600">
              <a:buFont typeface="Arial" pitchFamily="34" charset="0"/>
              <a:buChar char="–"/>
              <a:defRPr baseline="0"/>
            </a:lvl7pPr>
            <a:lvl8pPr marL="1371600" indent="-228600">
              <a:buFont typeface="Arial" pitchFamily="34" charset="0"/>
              <a:buChar char="–"/>
              <a:defRPr baseline="0"/>
            </a:lvl8pPr>
            <a:lvl9pPr marL="1600200" indent="-228600">
              <a:buFont typeface="Arial" pitchFamily="34" charset="0"/>
              <a:buChar cha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49626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Content w/Callout">
    <p:spTree>
      <p:nvGrpSpPr>
        <p:cNvPr id="1" name=""/>
        <p:cNvGrpSpPr/>
        <p:nvPr/>
      </p:nvGrpSpPr>
      <p:grpSpPr>
        <a:xfrm>
          <a:off x="0" y="0"/>
          <a:ext cx="0" cy="0"/>
          <a:chOff x="0" y="0"/>
          <a:chExt cx="0" cy="0"/>
        </a:xfrm>
      </p:grpSpPr>
      <p:sp>
        <p:nvSpPr>
          <p:cNvPr id="2" name="Title 1"/>
          <p:cNvSpPr>
            <a:spLocks noGrp="1"/>
          </p:cNvSpPr>
          <p:nvPr>
            <p:ph type="title"/>
          </p:nvPr>
        </p:nvSpPr>
        <p:spPr>
          <a:xfrm>
            <a:off x="685799" y="639763"/>
            <a:ext cx="10660075" cy="1417635"/>
          </a:xfrm>
        </p:spPr>
        <p:txBody>
          <a:bodyPr/>
          <a:lstStyle/>
          <a:p>
            <a:r>
              <a:rPr lang="en-US"/>
              <a:t>Click to edit Master title style</a:t>
            </a:r>
          </a:p>
        </p:txBody>
      </p:sp>
      <p:sp>
        <p:nvSpPr>
          <p:cNvPr id="3" name="Content Placeholder 2"/>
          <p:cNvSpPr>
            <a:spLocks noGrp="1"/>
          </p:cNvSpPr>
          <p:nvPr>
            <p:ph idx="1"/>
          </p:nvPr>
        </p:nvSpPr>
        <p:spPr/>
        <p:txBody>
          <a:bodyPr/>
          <a:lstStyle>
            <a:lvl4pPr marL="457200" indent="-228600">
              <a:buFont typeface="Arial" pitchFamily="34" charset="0"/>
              <a:buChar char="–"/>
              <a:defRPr/>
            </a:lvl4pPr>
            <a:lvl5pPr marL="685800" indent="-228600">
              <a:buFont typeface="Arial" pitchFamily="34" charset="0"/>
              <a:buChar char="–"/>
              <a:defRPr/>
            </a:lvl5pPr>
            <a:lvl6pPr marL="914400" indent="-228600">
              <a:buFont typeface="Arial" pitchFamily="34" charset="0"/>
              <a:buChar char="–"/>
              <a:defRPr baseline="0"/>
            </a:lvl6pPr>
            <a:lvl7pPr marL="1143000" indent="-228600">
              <a:buFont typeface="Arial" pitchFamily="34" charset="0"/>
              <a:buChar char="–"/>
              <a:defRPr baseline="0"/>
            </a:lvl7pPr>
            <a:lvl8pPr marL="1371600" indent="-228600">
              <a:buFont typeface="Arial" pitchFamily="34" charset="0"/>
              <a:buChar char="–"/>
              <a:defRPr baseline="0"/>
            </a:lvl8pPr>
            <a:lvl9pPr marL="1600200" indent="-228600">
              <a:buFont typeface="Arial" pitchFamily="34" charset="0"/>
              <a:buChar cha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Single Corner Rounded 3">
            <a:extLst>
              <a:ext uri="{FF2B5EF4-FFF2-40B4-BE49-F238E27FC236}">
                <a16:creationId xmlns:a16="http://schemas.microsoft.com/office/drawing/2014/main" id="{91994B2C-2165-46A4-99A0-7921C65A1197}"/>
              </a:ext>
            </a:extLst>
          </p:cNvPr>
          <p:cNvSpPr/>
          <p:nvPr userDrawn="1"/>
        </p:nvSpPr>
        <p:spPr>
          <a:xfrm rot="10800000">
            <a:off x="11477625" y="-3"/>
            <a:ext cx="3152768" cy="776048"/>
          </a:xfrm>
          <a:prstGeom prst="round1Rect">
            <a:avLst>
              <a:gd name="adj" fmla="val 39716"/>
            </a:avLst>
          </a:prstGeom>
          <a:ln>
            <a:no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Content Placeholder 2">
            <a:extLst>
              <a:ext uri="{FF2B5EF4-FFF2-40B4-BE49-F238E27FC236}">
                <a16:creationId xmlns:a16="http://schemas.microsoft.com/office/drawing/2014/main" id="{A72A6A47-BB63-437D-9497-6B68158905D8}"/>
              </a:ext>
            </a:extLst>
          </p:cNvPr>
          <p:cNvSpPr>
            <a:spLocks noGrp="1"/>
          </p:cNvSpPr>
          <p:nvPr>
            <p:ph idx="10" hasCustomPrompt="1"/>
          </p:nvPr>
        </p:nvSpPr>
        <p:spPr>
          <a:xfrm>
            <a:off x="11715750" y="1"/>
            <a:ext cx="2601384" cy="776046"/>
          </a:xfrm>
        </p:spPr>
        <p:txBody>
          <a:bodyPr anchor="ctr" anchorCtr="0">
            <a:normAutofit/>
          </a:bodyPr>
          <a:lstStyle>
            <a:lvl1pPr algn="ctr">
              <a:defRPr sz="1600">
                <a:solidFill>
                  <a:schemeClr val="bg1"/>
                </a:solidFill>
              </a:defRPr>
            </a:lvl1pPr>
            <a:lvl2pPr>
              <a:defRPr sz="1400"/>
            </a:lvl2pPr>
            <a:lvl3pPr>
              <a:defRPr sz="1400"/>
            </a:lvl3pPr>
            <a:lvl4pPr marL="457200" indent="-228600">
              <a:buFont typeface="Arial" pitchFamily="34" charset="0"/>
              <a:buChar char="–"/>
              <a:defRPr sz="1400"/>
            </a:lvl4pPr>
            <a:lvl5pPr marL="685800" indent="-228600">
              <a:buFont typeface="Arial" pitchFamily="34" charset="0"/>
              <a:buChar char="–"/>
              <a:defRPr sz="1400"/>
            </a:lvl5pPr>
            <a:lvl6pPr marL="914400" indent="-228600">
              <a:buFont typeface="Arial" pitchFamily="34" charset="0"/>
              <a:buChar char="–"/>
              <a:defRPr baseline="0"/>
            </a:lvl6pPr>
            <a:lvl7pPr marL="1143000" indent="-228600">
              <a:buFont typeface="Arial" pitchFamily="34" charset="0"/>
              <a:buChar char="–"/>
              <a:defRPr baseline="0"/>
            </a:lvl7pPr>
            <a:lvl8pPr marL="1371600" indent="-228600">
              <a:buFont typeface="Arial" pitchFamily="34" charset="0"/>
              <a:buChar char="–"/>
              <a:defRPr baseline="0"/>
            </a:lvl8pPr>
            <a:lvl9pPr marL="1600200" indent="-228600">
              <a:buFont typeface="Arial" pitchFamily="34" charset="0"/>
              <a:buChar char="–"/>
              <a:defRPr baseline="0"/>
            </a:lvl9pPr>
          </a:lstStyle>
          <a:p>
            <a:pPr lvl="0"/>
            <a:r>
              <a:rPr lang="en-US" dirty="0"/>
              <a:t>Click to edit Master </a:t>
            </a:r>
            <a:br>
              <a:rPr lang="en-US" dirty="0"/>
            </a:br>
            <a:r>
              <a:rPr lang="en-US" dirty="0"/>
              <a:t>text styles</a:t>
            </a:r>
          </a:p>
        </p:txBody>
      </p:sp>
    </p:spTree>
    <p:extLst>
      <p:ext uri="{BB962C8B-B14F-4D97-AF65-F5344CB8AC3E}">
        <p14:creationId xmlns:p14="http://schemas.microsoft.com/office/powerpoint/2010/main" val="1556754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Bullete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228600" indent="-228600">
              <a:buFont typeface="Arial" pitchFamily="34" charset="0"/>
              <a:buChar char="•"/>
              <a:defRPr b="0"/>
            </a:lvl1pPr>
            <a:lvl2pPr marL="457200" indent="-228600">
              <a:spcBef>
                <a:spcPts val="600"/>
              </a:spcBef>
              <a:buFont typeface="Arial" pitchFamily="34" charset="0"/>
              <a:buChar char="–"/>
              <a:defRPr b="0"/>
            </a:lvl2pPr>
            <a:lvl3pPr marL="685800" indent="-228600">
              <a:spcBef>
                <a:spcPts val="600"/>
              </a:spcBef>
              <a:buFont typeface="Arial" pitchFamily="34" charset="0"/>
              <a:buChar char="–"/>
              <a:defRPr b="0"/>
            </a:lvl3pPr>
            <a:lvl4pPr marL="914400" indent="-228600">
              <a:spcBef>
                <a:spcPts val="600"/>
              </a:spcBef>
              <a:buFont typeface="Arial" pitchFamily="34" charset="0"/>
              <a:buChar char="–"/>
              <a:defRPr b="0"/>
            </a:lvl4pPr>
            <a:lvl5pPr marL="1143000" indent="-228600">
              <a:spcBef>
                <a:spcPts val="600"/>
              </a:spcBef>
              <a:buFont typeface="Arial" pitchFamily="34" charset="0"/>
              <a:buChar char="–"/>
              <a:defRPr b="0"/>
            </a:lvl5pPr>
            <a:lvl6pPr marL="1371600" indent="-228600">
              <a:spcBef>
                <a:spcPts val="600"/>
              </a:spcBef>
              <a:buFont typeface="Arial" pitchFamily="34" charset="0"/>
              <a:buChar char="–"/>
              <a:defRPr baseline="0"/>
            </a:lvl6pPr>
            <a:lvl7pPr marL="1600200" indent="-228600">
              <a:spcBef>
                <a:spcPts val="600"/>
              </a:spcBef>
              <a:buFont typeface="Arial" pitchFamily="34" charset="0"/>
              <a:buChar char="–"/>
              <a:defRPr baseline="0"/>
            </a:lvl7pPr>
            <a:lvl8pPr marL="1828800" indent="-228600">
              <a:spcBef>
                <a:spcPts val="600"/>
              </a:spcBef>
              <a:buFont typeface="Arial" pitchFamily="34" charset="0"/>
              <a:buChar char="–"/>
              <a:defRPr baseline="0"/>
            </a:lvl8pPr>
            <a:lvl9pPr marL="2057400" indent="-228600">
              <a:spcBef>
                <a:spcPts val="600"/>
              </a:spcBef>
              <a:buFont typeface="Arial" pitchFamily="34" charset="0"/>
              <a:buChar cha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grpSp>
        <p:nvGrpSpPr>
          <p:cNvPr id="18" name="Group 17"/>
          <p:cNvGrpSpPr/>
          <p:nvPr userDrawn="1"/>
        </p:nvGrpSpPr>
        <p:grpSpPr>
          <a:xfrm>
            <a:off x="-91440" y="-91440"/>
            <a:ext cx="14813280" cy="8412480"/>
            <a:chOff x="-91440" y="-91440"/>
            <a:chExt cx="14813280" cy="8412480"/>
          </a:xfrm>
        </p:grpSpPr>
        <p:cxnSp>
          <p:nvCxnSpPr>
            <p:cNvPr id="12" name="Straight Connector 11"/>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userDrawn="1">
            <p:ph type="title"/>
          </p:nvPr>
        </p:nvSpPr>
        <p:spPr>
          <a:xfrm>
            <a:off x="685800" y="639763"/>
            <a:ext cx="13258800" cy="1417635"/>
          </a:xfrm>
          <a:prstGeom prst="rect">
            <a:avLst/>
          </a:prstGeom>
        </p:spPr>
        <p:txBody>
          <a:bodyPr vert="horz" lIns="0" tIns="0" rIns="0" bIns="0" rtlCol="0" anchor="t" anchorCtr="0">
            <a:normAutofit/>
          </a:bodyPr>
          <a:lstStyle/>
          <a:p>
            <a:r>
              <a:rPr lang="en-US"/>
              <a:t>Click to edit Master title style</a:t>
            </a:r>
            <a:endParaRPr lang="en-US" dirty="0"/>
          </a:p>
        </p:txBody>
      </p:sp>
      <p:sp>
        <p:nvSpPr>
          <p:cNvPr id="3" name="Text Placeholder 2"/>
          <p:cNvSpPr>
            <a:spLocks noGrp="1"/>
          </p:cNvSpPr>
          <p:nvPr userDrawn="1">
            <p:ph type="body" idx="1"/>
          </p:nvPr>
        </p:nvSpPr>
        <p:spPr>
          <a:xfrm>
            <a:off x="685799" y="2057399"/>
            <a:ext cx="13258799" cy="5121275"/>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0" name="Text Box 115"/>
          <p:cNvSpPr txBox="1">
            <a:spLocks noChangeArrowheads="1"/>
          </p:cNvSpPr>
          <p:nvPr userDrawn="1"/>
        </p:nvSpPr>
        <p:spPr bwMode="auto">
          <a:xfrm>
            <a:off x="11893550" y="7580437"/>
            <a:ext cx="1639570" cy="274320"/>
          </a:xfrm>
          <a:prstGeom prst="rect">
            <a:avLst/>
          </a:prstGeom>
          <a:noFill/>
          <a:ln w="9525">
            <a:noFill/>
            <a:miter lim="800000"/>
            <a:headEnd/>
            <a:tailEnd/>
          </a:ln>
          <a:effectLst/>
        </p:spPr>
        <p:txBody>
          <a:bodyPr wrap="none" lIns="0" tIns="0" rIns="0" bIns="0" anchor="ctr" anchorCtr="0">
            <a:noAutofit/>
          </a:bodyPr>
          <a:lstStyle/>
          <a:p>
            <a:pPr algn="r" defTabSz="820738">
              <a:spcBef>
                <a:spcPts val="0"/>
              </a:spcBef>
            </a:pPr>
            <a:fld id="{03C7D0F0-10D5-4191-B6F4-99306F468FEF}" type="datetime4">
              <a:rPr lang="en-US" sz="1100" b="0" smtClean="0">
                <a:solidFill>
                  <a:schemeClr val="tx1"/>
                </a:solidFill>
              </a:rPr>
              <a:pPr algn="r" defTabSz="820738">
                <a:spcBef>
                  <a:spcPts val="0"/>
                </a:spcBef>
              </a:pPr>
              <a:t>June 8, 2023</a:t>
            </a:fld>
            <a:endParaRPr lang="en-US" sz="1100" b="0" dirty="0">
              <a:solidFill>
                <a:schemeClr val="tx1"/>
              </a:solidFill>
            </a:endParaRPr>
          </a:p>
        </p:txBody>
      </p:sp>
      <p:sp>
        <p:nvSpPr>
          <p:cNvPr id="61" name="Text Box 115"/>
          <p:cNvSpPr txBox="1">
            <a:spLocks noChangeArrowheads="1"/>
          </p:cNvSpPr>
          <p:nvPr userDrawn="1"/>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ts val="0"/>
              </a:spcBef>
            </a:pPr>
            <a:fld id="{18E29826-F105-4F77-B977-03F4A4723A21}" type="slidenum">
              <a:rPr lang="en-US" sz="1100" b="1" smtClean="0">
                <a:solidFill>
                  <a:schemeClr val="tx1"/>
                </a:solidFill>
              </a:rPr>
              <a:pPr algn="r" defTabSz="820738">
                <a:spcBef>
                  <a:spcPts val="0"/>
                </a:spcBef>
              </a:pPr>
              <a:t>‹#›</a:t>
            </a:fld>
            <a:endParaRPr lang="en-US" sz="1100" b="1" dirty="0">
              <a:solidFill>
                <a:schemeClr val="tx1"/>
              </a:solidFill>
            </a:endParaRPr>
          </a:p>
        </p:txBody>
      </p:sp>
      <p:sp>
        <p:nvSpPr>
          <p:cNvPr id="62" name="Footer Placeholder 4"/>
          <p:cNvSpPr txBox="1">
            <a:spLocks/>
          </p:cNvSpPr>
          <p:nvPr userDrawn="1"/>
        </p:nvSpPr>
        <p:spPr>
          <a:xfrm>
            <a:off x="4800600" y="7580439"/>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t>© 2021 DXC Technology Company. All rights reserved.</a:t>
            </a:r>
          </a:p>
        </p:txBody>
      </p:sp>
      <p:pic>
        <p:nvPicPr>
          <p:cNvPr id="46" name="Graphic 45">
            <a:extLst>
              <a:ext uri="{FF2B5EF4-FFF2-40B4-BE49-F238E27FC236}">
                <a16:creationId xmlns:a16="http://schemas.microsoft.com/office/drawing/2014/main" id="{B6FF065E-2B34-4360-B045-0F02C20A28BE}"/>
              </a:ext>
            </a:extLst>
          </p:cNvPr>
          <p:cNvPicPr>
            <a:picLocks noChangeAspect="1"/>
          </p:cNvPicPr>
          <p:nvPr userDrawn="1"/>
        </p:nvPicPr>
        <p:blipFill>
          <a:blip r:embed="rId21">
            <a:extLst>
              <a:ext uri="{96DAC541-7B7A-43D3-8B79-37D633B846F1}">
                <asvg:svgBlip xmlns:asvg="http://schemas.microsoft.com/office/drawing/2016/SVG/main" r:embed="rId22"/>
              </a:ext>
            </a:extLst>
          </a:blip>
          <a:stretch>
            <a:fillRect/>
          </a:stretch>
        </p:blipFill>
        <p:spPr>
          <a:xfrm>
            <a:off x="685800" y="7580437"/>
            <a:ext cx="2286000" cy="259238"/>
          </a:xfrm>
          <a:prstGeom prst="rect">
            <a:avLst/>
          </a:prstGeom>
        </p:spPr>
      </p:pic>
    </p:spTree>
    <p:extLst>
      <p:ext uri="{BB962C8B-B14F-4D97-AF65-F5344CB8AC3E}">
        <p14:creationId xmlns:p14="http://schemas.microsoft.com/office/powerpoint/2010/main" val="112899065"/>
      </p:ext>
    </p:extLst>
  </p:cSld>
  <p:clrMap bg1="lt1" tx1="dk1" bg2="lt2" tx2="dk2" accent1="accent1" accent2="accent2" accent3="accent3" accent4="accent4" accent5="accent5" accent6="accent6" hlink="hlink" folHlink="folHlink"/>
  <p:sldLayoutIdLst>
    <p:sldLayoutId id="2147483830" r:id="rId1"/>
    <p:sldLayoutId id="2147483833" r:id="rId2"/>
    <p:sldLayoutId id="2147483838" r:id="rId3"/>
    <p:sldLayoutId id="2147483834" r:id="rId4"/>
    <p:sldLayoutId id="2147483659" r:id="rId5"/>
    <p:sldLayoutId id="2147483667" r:id="rId6"/>
    <p:sldLayoutId id="2147483650" r:id="rId7"/>
    <p:sldLayoutId id="2147483752" r:id="rId8"/>
    <p:sldLayoutId id="2147483666" r:id="rId9"/>
    <p:sldLayoutId id="2147483652" r:id="rId10"/>
    <p:sldLayoutId id="2147483660" r:id="rId11"/>
    <p:sldLayoutId id="2147483662" r:id="rId12"/>
    <p:sldLayoutId id="2147483663" r:id="rId13"/>
    <p:sldLayoutId id="2147483835" r:id="rId14"/>
    <p:sldLayoutId id="2147483836" r:id="rId15"/>
    <p:sldLayoutId id="2147483837" r:id="rId16"/>
    <p:sldLayoutId id="2147483655" r:id="rId17"/>
    <p:sldLayoutId id="2147483692" r:id="rId18"/>
    <p:sldLayoutId id="2147483839" r:id="rId1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1463040" rtl="0" eaLnBrk="1" latinLnBrk="0" hangingPunct="1">
        <a:lnSpc>
          <a:spcPct val="85000"/>
        </a:lnSpc>
        <a:spcBef>
          <a:spcPct val="0"/>
        </a:spcBef>
        <a:buNone/>
        <a:defRPr sz="3600" b="1" kern="1200">
          <a:solidFill>
            <a:schemeClr val="accent1"/>
          </a:solidFill>
          <a:latin typeface="+mj-lt"/>
          <a:ea typeface="+mj-ea"/>
          <a:cs typeface="+mj-cs"/>
        </a:defRPr>
      </a:lvl1pPr>
    </p:titleStyle>
    <p:bodyStyle>
      <a:lvl1pPr marL="0" indent="0" algn="l" defTabSz="1463040" rtl="0" eaLnBrk="1" latinLnBrk="0" hangingPunct="1">
        <a:spcBef>
          <a:spcPts val="1200"/>
        </a:spcBef>
        <a:buFontTx/>
        <a:buNone/>
        <a:defRPr sz="2000" b="1" kern="1200">
          <a:solidFill>
            <a:schemeClr val="tx1"/>
          </a:solidFill>
          <a:latin typeface="+mn-lt"/>
          <a:ea typeface="+mn-ea"/>
          <a:cs typeface="+mn-cs"/>
        </a:defRPr>
      </a:lvl1pPr>
      <a:lvl2pPr marL="0" indent="0" algn="l" defTabSz="1463040" rtl="0" eaLnBrk="1" latinLnBrk="0" hangingPunct="1">
        <a:spcBef>
          <a:spcPts val="1200"/>
        </a:spcBef>
        <a:buFontTx/>
        <a:buNone/>
        <a:defRPr sz="2000" kern="1200">
          <a:solidFill>
            <a:schemeClr val="tx1"/>
          </a:solidFill>
          <a:latin typeface="+mn-lt"/>
          <a:ea typeface="+mn-ea"/>
          <a:cs typeface="+mn-cs"/>
        </a:defRPr>
      </a:lvl2pPr>
      <a:lvl3pPr marL="228600" indent="-228600" algn="l" defTabSz="1463040" rtl="0" eaLnBrk="1" latinLnBrk="0" hangingPunct="1">
        <a:spcBef>
          <a:spcPts val="1200"/>
        </a:spcBef>
        <a:buFont typeface="Arial" pitchFamily="34" charset="0"/>
        <a:buChar char="•"/>
        <a:tabLst/>
        <a:defRPr sz="2000" kern="1200">
          <a:solidFill>
            <a:schemeClr val="tx1"/>
          </a:solidFill>
          <a:latin typeface="+mn-lt"/>
          <a:ea typeface="+mn-ea"/>
          <a:cs typeface="+mn-cs"/>
        </a:defRPr>
      </a:lvl3pPr>
      <a:lvl4pPr marL="4572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4pPr>
      <a:lvl5pPr marL="6858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5pPr>
      <a:lvl6pPr marL="914400" indent="-228600" algn="l" defTabSz="1463040" rtl="0" eaLnBrk="1" latinLnBrk="0" hangingPunct="1">
        <a:spcBef>
          <a:spcPts val="600"/>
        </a:spcBef>
        <a:buFont typeface="Arial" pitchFamily="34" charset="0"/>
        <a:buChar char="–"/>
        <a:defRPr sz="2000" kern="1200">
          <a:solidFill>
            <a:schemeClr val="tx1"/>
          </a:solidFill>
          <a:latin typeface="+mn-lt"/>
          <a:ea typeface="+mn-ea"/>
          <a:cs typeface="+mn-cs"/>
        </a:defRPr>
      </a:lvl6pPr>
      <a:lvl7pPr marL="11430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7pPr>
      <a:lvl8pPr marL="1371600" indent="-228600" algn="l" defTabSz="1463040" rtl="0" eaLnBrk="1" latinLnBrk="0" hangingPunct="1">
        <a:spcBef>
          <a:spcPts val="600"/>
        </a:spcBef>
        <a:buFont typeface="Arial" pitchFamily="34" charset="0"/>
        <a:buChar char="–"/>
        <a:defRPr sz="2000" kern="1200" baseline="0">
          <a:solidFill>
            <a:schemeClr val="tx1"/>
          </a:solidFill>
          <a:latin typeface="+mn-lt"/>
          <a:ea typeface="+mn-ea"/>
          <a:cs typeface="+mn-cs"/>
        </a:defRPr>
      </a:lvl8pPr>
      <a:lvl9pPr marL="1600200" indent="-228600" algn="l" defTabSz="1463040" rtl="0" eaLnBrk="1" latinLnBrk="0" hangingPunct="1">
        <a:spcBef>
          <a:spcPts val="600"/>
        </a:spcBef>
        <a:buFont typeface="Arial" pitchFamily="34" charset="0"/>
        <a:buChar char="–"/>
        <a:tabLst/>
        <a:defRPr sz="2000" kern="1200" baseline="0">
          <a:solidFill>
            <a:schemeClr val="tx1"/>
          </a:solidFill>
          <a:latin typeface="+mn-lt"/>
          <a:ea typeface="+mn-ea"/>
          <a:cs typeface="+mn-cs"/>
        </a:defRPr>
      </a:lvl9pPr>
    </p:bodyStyle>
    <p:otherStyle>
      <a:defPPr>
        <a:defRPr lang="en-US"/>
      </a:defPPr>
      <a:lvl1pPr marL="0" algn="l" defTabSz="1463040" rtl="0" eaLnBrk="1" latinLnBrk="0" hangingPunct="1">
        <a:defRPr sz="1800" kern="1200">
          <a:solidFill>
            <a:schemeClr val="tx1"/>
          </a:solidFill>
          <a:latin typeface="+mn-lt"/>
          <a:ea typeface="+mn-ea"/>
          <a:cs typeface="+mn-cs"/>
        </a:defRPr>
      </a:lvl1pPr>
      <a:lvl2pPr marL="731520" algn="l" defTabSz="1463040" rtl="0" eaLnBrk="1" latinLnBrk="0" hangingPunct="1">
        <a:defRPr sz="1800" kern="1200">
          <a:solidFill>
            <a:schemeClr val="tx1"/>
          </a:solidFill>
          <a:latin typeface="+mn-lt"/>
          <a:ea typeface="+mn-ea"/>
          <a:cs typeface="+mn-cs"/>
        </a:defRPr>
      </a:lvl2pPr>
      <a:lvl3pPr marL="1463040" algn="l" defTabSz="1463040" rtl="0" eaLnBrk="1" latinLnBrk="0" hangingPunct="1">
        <a:defRPr sz="1800" kern="1200">
          <a:solidFill>
            <a:schemeClr val="tx1"/>
          </a:solidFill>
          <a:latin typeface="+mn-lt"/>
          <a:ea typeface="+mn-ea"/>
          <a:cs typeface="+mn-cs"/>
        </a:defRPr>
      </a:lvl3pPr>
      <a:lvl4pPr marL="2194560" algn="l" defTabSz="1463040" rtl="0" eaLnBrk="1" latinLnBrk="0" hangingPunct="1">
        <a:defRPr sz="1800" kern="1200">
          <a:solidFill>
            <a:schemeClr val="tx1"/>
          </a:solidFill>
          <a:latin typeface="+mn-lt"/>
          <a:ea typeface="+mn-ea"/>
          <a:cs typeface="+mn-cs"/>
        </a:defRPr>
      </a:lvl4pPr>
      <a:lvl5pPr marL="2926080" algn="l" defTabSz="1463040" rtl="0" eaLnBrk="1" latinLnBrk="0" hangingPunct="1">
        <a:defRPr sz="1800" kern="1200">
          <a:solidFill>
            <a:schemeClr val="tx1"/>
          </a:solidFill>
          <a:latin typeface="+mn-lt"/>
          <a:ea typeface="+mn-ea"/>
          <a:cs typeface="+mn-cs"/>
        </a:defRPr>
      </a:lvl5pPr>
      <a:lvl6pPr marL="3657600" algn="l" defTabSz="1463040" rtl="0" eaLnBrk="1" latinLnBrk="0" hangingPunct="1">
        <a:defRPr sz="1800" kern="1200">
          <a:solidFill>
            <a:schemeClr val="tx1"/>
          </a:solidFill>
          <a:latin typeface="+mn-lt"/>
          <a:ea typeface="+mn-ea"/>
          <a:cs typeface="+mn-cs"/>
        </a:defRPr>
      </a:lvl6pPr>
      <a:lvl7pPr marL="4389120" algn="l" defTabSz="1463040" rtl="0" eaLnBrk="1" latinLnBrk="0" hangingPunct="1">
        <a:defRPr sz="1800" kern="1200">
          <a:solidFill>
            <a:schemeClr val="tx1"/>
          </a:solidFill>
          <a:latin typeface="+mn-lt"/>
          <a:ea typeface="+mn-ea"/>
          <a:cs typeface="+mn-cs"/>
        </a:defRPr>
      </a:lvl7pPr>
      <a:lvl8pPr marL="5120640" algn="l" defTabSz="1463040" rtl="0" eaLnBrk="1" latinLnBrk="0" hangingPunct="1">
        <a:defRPr sz="1800" kern="1200">
          <a:solidFill>
            <a:schemeClr val="tx1"/>
          </a:solidFill>
          <a:latin typeface="+mn-lt"/>
          <a:ea typeface="+mn-ea"/>
          <a:cs typeface="+mn-cs"/>
        </a:defRPr>
      </a:lvl8pPr>
      <a:lvl9pPr marL="5852160" algn="l" defTabSz="146304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3" userDrawn="1">
          <p15:clr>
            <a:srgbClr val="F26B43"/>
          </p15:clr>
        </p15:guide>
        <p15:guide id="2" pos="4608" userDrawn="1">
          <p15:clr>
            <a:srgbClr val="F26B43"/>
          </p15:clr>
        </p15:guide>
        <p15:guide id="3" pos="432" userDrawn="1">
          <p15:clr>
            <a:srgbClr val="F26B43"/>
          </p15:clr>
        </p15:guide>
        <p15:guide id="4" pos="3024" userDrawn="1">
          <p15:clr>
            <a:srgbClr val="F26B43"/>
          </p15:clr>
        </p15:guide>
        <p15:guide id="5" pos="3312" userDrawn="1">
          <p15:clr>
            <a:srgbClr val="F26B43"/>
          </p15:clr>
        </p15:guide>
        <p15:guide id="6" pos="4464" userDrawn="1">
          <p15:clr>
            <a:srgbClr val="F26B43"/>
          </p15:clr>
        </p15:guide>
        <p15:guide id="7" pos="4752" userDrawn="1">
          <p15:clr>
            <a:srgbClr val="F26B43"/>
          </p15:clr>
        </p15:guide>
        <p15:guide id="8" pos="5904" userDrawn="1">
          <p15:clr>
            <a:srgbClr val="F26B43"/>
          </p15:clr>
        </p15:guide>
        <p15:guide id="9" pos="6192" userDrawn="1">
          <p15:clr>
            <a:srgbClr val="F26B43"/>
          </p15:clr>
        </p15:guide>
        <p15:guide id="10" pos="7488" userDrawn="1">
          <p15:clr>
            <a:srgbClr val="F26B43"/>
          </p15:clr>
        </p15:guide>
        <p15:guide id="11" pos="8784" userDrawn="1">
          <p15:clr>
            <a:srgbClr val="F26B43"/>
          </p15:clr>
        </p15:guide>
        <p15:guide id="12" orient="horz" pos="1296" userDrawn="1">
          <p15:clr>
            <a:srgbClr val="F26B43"/>
          </p15:clr>
        </p15:guide>
        <p15:guide id="13" orient="horz" pos="4522" userDrawn="1">
          <p15:clr>
            <a:srgbClr val="F26B43"/>
          </p15:clr>
        </p15:guide>
        <p15:guide id="14" orient="horz" pos="4896"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zh-CN" altLang="en-US" dirty="0">
                <a:latin typeface="Microsoft YaHei" panose="020B0503020204020204" pitchFamily="34" charset="-122"/>
                <a:ea typeface="Microsoft YaHei" panose="020B0503020204020204" pitchFamily="34" charset="-122"/>
              </a:rPr>
              <a:t>实习报告</a:t>
            </a:r>
            <a:endParaRPr lang="en-US" dirty="0">
              <a:latin typeface="Microsoft YaHei" panose="020B0503020204020204" pitchFamily="34" charset="-122"/>
              <a:ea typeface="Microsoft YaHei" panose="020B0503020204020204" pitchFamily="34" charset="-122"/>
            </a:endParaRPr>
          </a:p>
        </p:txBody>
      </p:sp>
      <p:sp>
        <p:nvSpPr>
          <p:cNvPr id="5" name="Subtitle 4"/>
          <p:cNvSpPr>
            <a:spLocks noGrp="1"/>
          </p:cNvSpPr>
          <p:nvPr>
            <p:ph type="subTitle" idx="1"/>
          </p:nvPr>
        </p:nvSpPr>
        <p:spPr>
          <a:xfrm>
            <a:off x="719037" y="6054911"/>
            <a:ext cx="9931399" cy="914400"/>
          </a:xfrm>
        </p:spPr>
        <p:txBody>
          <a:bodyPr/>
          <a:lstStyle/>
          <a:p>
            <a:r>
              <a:rPr lang="en-US" altLang="zh-CN" dirty="0">
                <a:solidFill>
                  <a:schemeClr val="tx1"/>
                </a:solidFill>
              </a:rPr>
              <a:t>2023/06</a:t>
            </a:r>
          </a:p>
          <a:p>
            <a:r>
              <a:rPr lang="zh-CN" altLang="en-US" dirty="0">
                <a:solidFill>
                  <a:schemeClr val="tx1"/>
                </a:solidFill>
              </a:rPr>
              <a:t>朱赫</a:t>
            </a:r>
            <a:endParaRPr lang="en-US" altLang="zh-CN" dirty="0">
              <a:solidFill>
                <a:schemeClr val="tx1"/>
              </a:solidFill>
            </a:endParaRPr>
          </a:p>
        </p:txBody>
      </p:sp>
    </p:spTree>
    <p:extLst>
      <p:ext uri="{BB962C8B-B14F-4D97-AF65-F5344CB8AC3E}">
        <p14:creationId xmlns:p14="http://schemas.microsoft.com/office/powerpoint/2010/main" val="3318974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845F6-4764-451F-B1E8-0A765B6C77B3}"/>
              </a:ext>
            </a:extLst>
          </p:cNvPr>
          <p:cNvSpPr>
            <a:spLocks noGrp="1"/>
          </p:cNvSpPr>
          <p:nvPr>
            <p:ph type="title"/>
          </p:nvPr>
        </p:nvSpPr>
        <p:spPr/>
        <p:txBody>
          <a:bodyPr/>
          <a:lstStyle/>
          <a:p>
            <a:r>
              <a:rPr lang="zh-CN" altLang="en-US" dirty="0">
                <a:latin typeface="Microsoft YaHei" panose="020B0503020204020204" pitchFamily="34" charset="-122"/>
                <a:ea typeface="Microsoft YaHei" panose="020B0503020204020204" pitchFamily="34" charset="-122"/>
              </a:rPr>
              <a:t>实习期间个人成长</a:t>
            </a:r>
            <a:endParaRPr lang="en-US" dirty="0">
              <a:latin typeface="Microsoft YaHei" panose="020B0503020204020204" pitchFamily="34" charset="-122"/>
              <a:ea typeface="Microsoft YaHei" panose="020B0503020204020204" pitchFamily="34" charset="-122"/>
            </a:endParaRPr>
          </a:p>
        </p:txBody>
      </p:sp>
      <p:grpSp>
        <p:nvGrpSpPr>
          <p:cNvPr id="4" name="Group 15">
            <a:extLst>
              <a:ext uri="{FF2B5EF4-FFF2-40B4-BE49-F238E27FC236}">
                <a16:creationId xmlns:a16="http://schemas.microsoft.com/office/drawing/2014/main" id="{E48051B0-A5BC-4C25-852B-16030B215659}"/>
              </a:ext>
            </a:extLst>
          </p:cNvPr>
          <p:cNvGrpSpPr/>
          <p:nvPr/>
        </p:nvGrpSpPr>
        <p:grpSpPr>
          <a:xfrm>
            <a:off x="685795" y="1620847"/>
            <a:ext cx="13104627" cy="1757054"/>
            <a:chOff x="685799" y="2147627"/>
            <a:chExt cx="12373986" cy="1414396"/>
          </a:xfrm>
          <a:effectLst>
            <a:outerShdw blurRad="50800" dist="38100" dir="5400000" algn="t" rotWithShape="0">
              <a:prstClr val="black">
                <a:alpha val="40000"/>
              </a:prstClr>
            </a:outerShdw>
          </a:effectLst>
        </p:grpSpPr>
        <p:sp>
          <p:nvSpPr>
            <p:cNvPr id="5" name="Rectangle 4">
              <a:extLst>
                <a:ext uri="{FF2B5EF4-FFF2-40B4-BE49-F238E27FC236}">
                  <a16:creationId xmlns:a16="http://schemas.microsoft.com/office/drawing/2014/main" id="{2123D810-91E4-4EE0-AC47-693BCC8BF45B}"/>
                </a:ext>
              </a:extLst>
            </p:cNvPr>
            <p:cNvSpPr/>
            <p:nvPr/>
          </p:nvSpPr>
          <p:spPr>
            <a:xfrm>
              <a:off x="685801" y="2520064"/>
              <a:ext cx="12373984" cy="1041959"/>
            </a:xfrm>
            <a:prstGeom prst="rect">
              <a:avLst/>
            </a:prstGeom>
            <a:solidFill>
              <a:schemeClr val="bg1"/>
            </a:solidFill>
            <a:ln>
              <a:solidFill>
                <a:schemeClr val="accent1"/>
              </a:solidFill>
            </a:ln>
          </p:spPr>
          <p:style>
            <a:lnRef idx="0">
              <a:schemeClr val="accent1"/>
            </a:lnRef>
            <a:fillRef idx="1">
              <a:schemeClr val="accent1"/>
            </a:fillRef>
            <a:effectRef idx="0">
              <a:schemeClr val="accent1"/>
            </a:effectRef>
            <a:fontRef idx="minor">
              <a:schemeClr val="lt1"/>
            </a:fontRef>
          </p:style>
          <p:txBody>
            <a:bodyPr rtlCol="0" anchor="t"/>
            <a:lstStyle/>
            <a:p>
              <a:pPr indent="-502920">
                <a:lnSpc>
                  <a:spcPct val="200000"/>
                </a:lnSpc>
              </a:pPr>
              <a:r>
                <a:rPr lang="zh-CN" altLang="en-US" sz="2000" dirty="0">
                  <a:solidFill>
                    <a:schemeClr val="tx1"/>
                  </a:solidFill>
                  <a:latin typeface="Microsoft YaHei" panose="020B0503020204020204" pitchFamily="34" charset="-122"/>
                  <a:ea typeface="Microsoft YaHei" panose="020B0503020204020204" pitchFamily="34" charset="-122"/>
                </a:rPr>
                <a:t>可以基本的听、说、读、写，在项目中学会了很多软件开发相关的日语词汇，可以看懂日语手顺以及式样书内容，能依照</a:t>
              </a:r>
              <a:r>
                <a:rPr lang="en-US" altLang="zh-CN" sz="2000" dirty="0">
                  <a:solidFill>
                    <a:schemeClr val="tx1"/>
                  </a:solidFill>
                  <a:latin typeface="Microsoft YaHei" panose="020B0503020204020204" pitchFamily="34" charset="-122"/>
                  <a:ea typeface="Microsoft YaHei" panose="020B0503020204020204" pitchFamily="34" charset="-122"/>
                </a:rPr>
                <a:t>case</a:t>
              </a:r>
              <a:r>
                <a:rPr lang="zh-CN" altLang="en-US" sz="2000" dirty="0">
                  <a:solidFill>
                    <a:schemeClr val="tx1"/>
                  </a:solidFill>
                  <a:latin typeface="Microsoft YaHei" panose="020B0503020204020204" pitchFamily="34" charset="-122"/>
                  <a:ea typeface="Microsoft YaHei" panose="020B0503020204020204" pitchFamily="34" charset="-122"/>
                </a:rPr>
                <a:t>独立书写部分内容。</a:t>
              </a:r>
              <a:endParaRPr lang="en-US" sz="2000" dirty="0">
                <a:solidFill>
                  <a:schemeClr val="tx1"/>
                </a:solidFill>
                <a:latin typeface="Microsoft YaHei" panose="020B0503020204020204" pitchFamily="34" charset="-122"/>
                <a:ea typeface="Microsoft YaHei" panose="020B0503020204020204" pitchFamily="34" charset="-122"/>
              </a:endParaRPr>
            </a:p>
          </p:txBody>
        </p:sp>
        <p:sp>
          <p:nvSpPr>
            <p:cNvPr id="6" name="Rectangle: Top Corners One Rounded and One Snipped 6">
              <a:extLst>
                <a:ext uri="{FF2B5EF4-FFF2-40B4-BE49-F238E27FC236}">
                  <a16:creationId xmlns:a16="http://schemas.microsoft.com/office/drawing/2014/main" id="{D5AC57B7-9B80-4DDE-A790-6620EB501B8B}"/>
                </a:ext>
              </a:extLst>
            </p:cNvPr>
            <p:cNvSpPr/>
            <p:nvPr/>
          </p:nvSpPr>
          <p:spPr>
            <a:xfrm>
              <a:off x="685799" y="2147627"/>
              <a:ext cx="1400548" cy="372436"/>
            </a:xfrm>
            <a:prstGeom prst="snipRoundRect">
              <a:avLst/>
            </a:prstGeom>
            <a:ln>
              <a:noFill/>
            </a:ln>
          </p:spPr>
          <p:style>
            <a:lnRef idx="0">
              <a:schemeClr val="accent1"/>
            </a:lnRef>
            <a:fillRef idx="1">
              <a:schemeClr val="accent1"/>
            </a:fillRef>
            <a:effectRef idx="0">
              <a:schemeClr val="accent1"/>
            </a:effectRef>
            <a:fontRef idx="minor">
              <a:schemeClr val="lt1"/>
            </a:fontRef>
          </p:style>
          <p:txBody>
            <a:bodyPr rtlCol="0" anchor="t"/>
            <a:lstStyle/>
            <a:p>
              <a:r>
                <a:rPr lang="zh-CN" altLang="en-US" sz="2000" dirty="0">
                  <a:latin typeface="Microsoft YaHei" panose="020B0503020204020204" pitchFamily="34" charset="-122"/>
                  <a:ea typeface="Microsoft YaHei" panose="020B0503020204020204" pitchFamily="34" charset="-122"/>
                </a:rPr>
                <a:t>日语</a:t>
              </a:r>
              <a:endParaRPr lang="en-US" altLang="zh-CN" sz="2000" dirty="0">
                <a:latin typeface="Microsoft YaHei" panose="020B0503020204020204" pitchFamily="34" charset="-122"/>
                <a:ea typeface="Microsoft YaHei" panose="020B0503020204020204" pitchFamily="34" charset="-122"/>
              </a:endParaRPr>
            </a:p>
            <a:p>
              <a:endParaRPr lang="en-US" sz="2000" dirty="0">
                <a:latin typeface="Microsoft YaHei" panose="020B0503020204020204" pitchFamily="34" charset="-122"/>
                <a:ea typeface="Microsoft YaHei" panose="020B0503020204020204" pitchFamily="34" charset="-122"/>
              </a:endParaRPr>
            </a:p>
          </p:txBody>
        </p:sp>
        <p:sp>
          <p:nvSpPr>
            <p:cNvPr id="7" name="Rectangle: Top Corners One Rounded and One Snipped 13">
              <a:extLst>
                <a:ext uri="{FF2B5EF4-FFF2-40B4-BE49-F238E27FC236}">
                  <a16:creationId xmlns:a16="http://schemas.microsoft.com/office/drawing/2014/main" id="{657760E0-80FE-4C6B-BE19-1D0261812122}"/>
                </a:ext>
              </a:extLst>
            </p:cNvPr>
            <p:cNvSpPr/>
            <p:nvPr/>
          </p:nvSpPr>
          <p:spPr>
            <a:xfrm>
              <a:off x="2086347" y="2147627"/>
              <a:ext cx="1507573" cy="372437"/>
            </a:xfrm>
            <a:prstGeom prst="snipRoundRect">
              <a:avLst/>
            </a:prstGeom>
            <a:solidFill>
              <a:schemeClr val="tx2"/>
            </a:solidFill>
            <a:ln>
              <a:noFill/>
            </a:ln>
          </p:spPr>
          <p:style>
            <a:lnRef idx="0">
              <a:schemeClr val="accent1"/>
            </a:lnRef>
            <a:fillRef idx="1">
              <a:schemeClr val="accent1"/>
            </a:fillRef>
            <a:effectRef idx="0">
              <a:schemeClr val="accent1"/>
            </a:effectRef>
            <a:fontRef idx="minor">
              <a:schemeClr val="lt1"/>
            </a:fontRef>
          </p:style>
          <p:txBody>
            <a:bodyPr rtlCol="0" anchor="t"/>
            <a:lstStyle/>
            <a:p>
              <a:r>
                <a:rPr lang="zh-CN" altLang="en-US" sz="2000" dirty="0">
                  <a:latin typeface="Microsoft YaHei" panose="020B0503020204020204" pitchFamily="34" charset="-122"/>
                  <a:ea typeface="Microsoft YaHei" panose="020B0503020204020204" pitchFamily="34" charset="-122"/>
                </a:rPr>
                <a:t>技术</a:t>
              </a:r>
              <a:endParaRPr lang="en-US" sz="2000" dirty="0">
                <a:latin typeface="Microsoft YaHei" panose="020B0503020204020204" pitchFamily="34" charset="-122"/>
                <a:ea typeface="Microsoft YaHei" panose="020B0503020204020204" pitchFamily="34" charset="-122"/>
              </a:endParaRPr>
            </a:p>
          </p:txBody>
        </p:sp>
      </p:grpSp>
      <p:grpSp>
        <p:nvGrpSpPr>
          <p:cNvPr id="8" name="Group 16">
            <a:extLst>
              <a:ext uri="{FF2B5EF4-FFF2-40B4-BE49-F238E27FC236}">
                <a16:creationId xmlns:a16="http://schemas.microsoft.com/office/drawing/2014/main" id="{D9631CF8-9394-486D-BDC0-94C79C71FFC1}"/>
              </a:ext>
            </a:extLst>
          </p:cNvPr>
          <p:cNvGrpSpPr/>
          <p:nvPr/>
        </p:nvGrpSpPr>
        <p:grpSpPr>
          <a:xfrm>
            <a:off x="685797" y="3712668"/>
            <a:ext cx="13104628" cy="3688591"/>
            <a:chOff x="685800" y="5027846"/>
            <a:chExt cx="13104628" cy="2633591"/>
          </a:xfrm>
          <a:effectLst>
            <a:outerShdw blurRad="50800" dist="38100" dir="5400000" algn="t" rotWithShape="0">
              <a:prstClr val="black">
                <a:alpha val="40000"/>
              </a:prstClr>
            </a:outerShdw>
          </a:effectLst>
        </p:grpSpPr>
        <p:sp>
          <p:nvSpPr>
            <p:cNvPr id="9" name="Rectangle 9">
              <a:extLst>
                <a:ext uri="{FF2B5EF4-FFF2-40B4-BE49-F238E27FC236}">
                  <a16:creationId xmlns:a16="http://schemas.microsoft.com/office/drawing/2014/main" id="{B805E29B-2E99-4700-BDB1-CD426AE85A6D}"/>
                </a:ext>
              </a:extLst>
            </p:cNvPr>
            <p:cNvSpPr/>
            <p:nvPr/>
          </p:nvSpPr>
          <p:spPr>
            <a:xfrm>
              <a:off x="685801" y="5362494"/>
              <a:ext cx="13104627" cy="2298943"/>
            </a:xfrm>
            <a:prstGeom prst="rect">
              <a:avLst/>
            </a:prstGeom>
            <a:solidFill>
              <a:schemeClr val="bg1"/>
            </a:solidFill>
            <a:ln>
              <a:solidFill>
                <a:schemeClr val="accent1"/>
              </a:solidFill>
            </a:ln>
          </p:spPr>
          <p:style>
            <a:lnRef idx="0">
              <a:schemeClr val="accent1"/>
            </a:lnRef>
            <a:fillRef idx="1">
              <a:schemeClr val="accent1"/>
            </a:fillRef>
            <a:effectRef idx="0">
              <a:schemeClr val="accent1"/>
            </a:effectRef>
            <a:fontRef idx="minor">
              <a:schemeClr val="lt1"/>
            </a:fontRef>
          </p:style>
          <p:txBody>
            <a:bodyPr rtlCol="0" anchor="t"/>
            <a:lstStyle/>
            <a:p>
              <a:pPr>
                <a:lnSpc>
                  <a:spcPct val="200000"/>
                </a:lnSpc>
              </a:pPr>
              <a:r>
                <a:rPr lang="zh-CN" altLang="en-US" sz="2000" dirty="0">
                  <a:solidFill>
                    <a:schemeClr val="tx1"/>
                  </a:solidFill>
                  <a:latin typeface="Microsoft YaHei" panose="020B0503020204020204" pitchFamily="34" charset="-122"/>
                  <a:ea typeface="Microsoft YaHei" panose="020B0503020204020204" pitchFamily="34" charset="-122"/>
                </a:rPr>
                <a:t>对</a:t>
              </a:r>
              <a:r>
                <a:rPr lang="en-US" altLang="zh-CN" sz="2000" dirty="0">
                  <a:solidFill>
                    <a:schemeClr val="tx1"/>
                  </a:solidFill>
                  <a:latin typeface="Microsoft YaHei" panose="020B0503020204020204" pitchFamily="34" charset="-122"/>
                  <a:ea typeface="Microsoft YaHei" panose="020B0503020204020204" pitchFamily="34" charset="-122"/>
                </a:rPr>
                <a:t>JAVA</a:t>
              </a:r>
              <a:r>
                <a:rPr lang="zh-CN" altLang="en-US" sz="2000" dirty="0">
                  <a:solidFill>
                    <a:schemeClr val="tx1"/>
                  </a:solidFill>
                  <a:latin typeface="Microsoft YaHei" panose="020B0503020204020204" pitchFamily="34" charset="-122"/>
                  <a:ea typeface="Microsoft YaHei" panose="020B0503020204020204" pitchFamily="34" charset="-122"/>
                </a:rPr>
                <a:t>、</a:t>
              </a:r>
              <a:r>
                <a:rPr lang="en-US" altLang="zh-CN" sz="2000" dirty="0">
                  <a:solidFill>
                    <a:schemeClr val="tx1"/>
                  </a:solidFill>
                  <a:latin typeface="Microsoft YaHei" panose="020B0503020204020204" pitchFamily="34" charset="-122"/>
                  <a:ea typeface="Microsoft YaHei" panose="020B0503020204020204" pitchFamily="34" charset="-122"/>
                </a:rPr>
                <a:t>C#</a:t>
              </a:r>
              <a:r>
                <a:rPr lang="zh-CN" altLang="en-US" sz="2000" dirty="0">
                  <a:solidFill>
                    <a:schemeClr val="tx1"/>
                  </a:solidFill>
                  <a:latin typeface="Microsoft YaHei" panose="020B0503020204020204" pitchFamily="34" charset="-122"/>
                  <a:ea typeface="Microsoft YaHei" panose="020B0503020204020204" pitchFamily="34" charset="-122"/>
                </a:rPr>
                <a:t>等语言掌握更加透彻，可以独立编写程序，遇到问题能够快速找出原因并解决。</a:t>
              </a:r>
              <a:endParaRPr lang="en-US" altLang="zh-CN" sz="2000" dirty="0">
                <a:solidFill>
                  <a:schemeClr val="tx1"/>
                </a:solidFill>
                <a:latin typeface="Microsoft YaHei" panose="020B0503020204020204" pitchFamily="34" charset="-122"/>
                <a:ea typeface="Microsoft YaHei" panose="020B0503020204020204" pitchFamily="34" charset="-122"/>
              </a:endParaRPr>
            </a:p>
            <a:p>
              <a:pPr>
                <a:lnSpc>
                  <a:spcPct val="200000"/>
                </a:lnSpc>
              </a:pPr>
              <a:r>
                <a:rPr lang="zh-CN" altLang="en-US" sz="2000" dirty="0">
                  <a:solidFill>
                    <a:schemeClr val="tx1"/>
                  </a:solidFill>
                  <a:latin typeface="Microsoft YaHei" panose="020B0503020204020204" pitchFamily="34" charset="-122"/>
                  <a:ea typeface="Microsoft YaHei" panose="020B0503020204020204" pitchFamily="34" charset="-122"/>
                </a:rPr>
                <a:t>在项目中学习了</a:t>
              </a:r>
              <a:r>
                <a:rPr lang="en-US" altLang="zh-CN" sz="2000" dirty="0">
                  <a:solidFill>
                    <a:schemeClr val="tx1"/>
                  </a:solidFill>
                  <a:latin typeface="Microsoft YaHei" panose="020B0503020204020204" pitchFamily="34" charset="-122"/>
                  <a:ea typeface="Microsoft YaHei" panose="020B0503020204020204" pitchFamily="34" charset="-122"/>
                </a:rPr>
                <a:t>Azure Batch Account</a:t>
              </a:r>
              <a:r>
                <a:rPr lang="zh-CN" altLang="en-US" sz="2000" dirty="0">
                  <a:solidFill>
                    <a:schemeClr val="tx1"/>
                  </a:solidFill>
                  <a:latin typeface="Microsoft YaHei" panose="020B0503020204020204" pitchFamily="34" charset="-122"/>
                  <a:ea typeface="Microsoft YaHei" panose="020B0503020204020204" pitchFamily="34" charset="-122"/>
                </a:rPr>
                <a:t>、</a:t>
              </a:r>
              <a:r>
                <a:rPr lang="en-US" altLang="zh-CN" sz="2000" dirty="0" err="1">
                  <a:solidFill>
                    <a:schemeClr val="tx1"/>
                  </a:solidFill>
                  <a:latin typeface="Microsoft YaHei" panose="020B0503020204020204" pitchFamily="34" charset="-122"/>
                  <a:ea typeface="Microsoft YaHei" panose="020B0503020204020204" pitchFamily="34" charset="-122"/>
                </a:rPr>
                <a:t>KeyValut</a:t>
              </a:r>
              <a:r>
                <a:rPr lang="zh-CN" altLang="en-US" sz="2000" dirty="0">
                  <a:solidFill>
                    <a:schemeClr val="tx1"/>
                  </a:solidFill>
                  <a:latin typeface="Microsoft YaHei" panose="020B0503020204020204" pitchFamily="34" charset="-122"/>
                  <a:ea typeface="Microsoft YaHei" panose="020B0503020204020204" pitchFamily="34" charset="-122"/>
                </a:rPr>
                <a:t>、</a:t>
              </a:r>
              <a:r>
                <a:rPr lang="en-US" altLang="zh-CN" sz="2000" dirty="0" err="1">
                  <a:solidFill>
                    <a:schemeClr val="tx1"/>
                  </a:solidFill>
                  <a:latin typeface="Microsoft YaHei" panose="020B0503020204020204" pitchFamily="34" charset="-122"/>
                  <a:ea typeface="Microsoft YaHei" panose="020B0503020204020204" pitchFamily="34" charset="-122"/>
                </a:rPr>
                <a:t>AzureFunction</a:t>
              </a:r>
              <a:r>
                <a:rPr lang="zh-CN" altLang="en-US" sz="2000" dirty="0">
                  <a:solidFill>
                    <a:schemeClr val="tx1"/>
                  </a:solidFill>
                  <a:latin typeface="Microsoft YaHei" panose="020B0503020204020204" pitchFamily="34" charset="-122"/>
                  <a:ea typeface="Microsoft YaHei" panose="020B0503020204020204" pitchFamily="34" charset="-122"/>
                </a:rPr>
                <a:t>等等云相关的以前未接触到的领域。</a:t>
              </a:r>
              <a:endParaRPr lang="en-US" altLang="zh-CN" sz="2000" dirty="0">
                <a:solidFill>
                  <a:schemeClr val="tx1"/>
                </a:solidFill>
                <a:latin typeface="Microsoft YaHei" panose="020B0503020204020204" pitchFamily="34" charset="-122"/>
                <a:ea typeface="Microsoft YaHei" panose="020B0503020204020204" pitchFamily="34" charset="-122"/>
              </a:endParaRPr>
            </a:p>
            <a:p>
              <a:pPr>
                <a:lnSpc>
                  <a:spcPct val="200000"/>
                </a:lnSpc>
              </a:pPr>
              <a:r>
                <a:rPr lang="zh-CN" altLang="en-US" sz="2000" dirty="0">
                  <a:solidFill>
                    <a:schemeClr val="tx1"/>
                  </a:solidFill>
                  <a:latin typeface="Microsoft YaHei" panose="020B0503020204020204" pitchFamily="34" charset="-122"/>
                  <a:ea typeface="Microsoft YaHei" panose="020B0503020204020204" pitchFamily="34" charset="-122"/>
                </a:rPr>
                <a:t>培训过程中学会了使用</a:t>
              </a:r>
              <a:r>
                <a:rPr lang="en-US" altLang="zh-CN" sz="2000" dirty="0">
                  <a:solidFill>
                    <a:schemeClr val="tx1"/>
                  </a:solidFill>
                  <a:latin typeface="Microsoft YaHei" panose="020B0503020204020204" pitchFamily="34" charset="-122"/>
                  <a:ea typeface="Microsoft YaHei" panose="020B0503020204020204" pitchFamily="34" charset="-122"/>
                </a:rPr>
                <a:t>SSM</a:t>
              </a:r>
              <a:r>
                <a:rPr lang="zh-CN" altLang="en-US" sz="2000" dirty="0">
                  <a:solidFill>
                    <a:schemeClr val="tx1"/>
                  </a:solidFill>
                  <a:latin typeface="Microsoft YaHei" panose="020B0503020204020204" pitchFamily="34" charset="-122"/>
                  <a:ea typeface="Microsoft YaHei" panose="020B0503020204020204" pitchFamily="34" charset="-122"/>
                </a:rPr>
                <a:t>框架、</a:t>
              </a:r>
              <a:r>
                <a:rPr lang="en-US" altLang="zh-CN" sz="2000" dirty="0" err="1">
                  <a:solidFill>
                    <a:schemeClr val="tx1"/>
                  </a:solidFill>
                  <a:latin typeface="Microsoft YaHei" panose="020B0503020204020204" pitchFamily="34" charset="-122"/>
                  <a:ea typeface="Microsoft YaHei" panose="020B0503020204020204" pitchFamily="34" charset="-122"/>
                </a:rPr>
                <a:t>.Net</a:t>
              </a:r>
              <a:r>
                <a:rPr lang="zh-CN" altLang="en-US" sz="2000" dirty="0">
                  <a:solidFill>
                    <a:schemeClr val="tx1"/>
                  </a:solidFill>
                  <a:latin typeface="Microsoft YaHei" panose="020B0503020204020204" pitchFamily="34" charset="-122"/>
                  <a:ea typeface="Microsoft YaHei" panose="020B0503020204020204" pitchFamily="34" charset="-122"/>
                </a:rPr>
                <a:t> </a:t>
              </a:r>
              <a:r>
                <a:rPr lang="en-US" altLang="zh-CN" sz="2000" dirty="0">
                  <a:solidFill>
                    <a:schemeClr val="tx1"/>
                  </a:solidFill>
                  <a:latin typeface="Microsoft YaHei" panose="020B0503020204020204" pitchFamily="34" charset="-122"/>
                  <a:ea typeface="Microsoft YaHei" panose="020B0503020204020204" pitchFamily="34" charset="-122"/>
                </a:rPr>
                <a:t>Web</a:t>
              </a:r>
              <a:r>
                <a:rPr lang="zh-CN" altLang="en-US" sz="2000" dirty="0">
                  <a:solidFill>
                    <a:schemeClr val="tx1"/>
                  </a:solidFill>
                  <a:latin typeface="Microsoft YaHei" panose="020B0503020204020204" pitchFamily="34" charset="-122"/>
                  <a:ea typeface="Microsoft YaHei" panose="020B0503020204020204" pitchFamily="34" charset="-122"/>
                </a:rPr>
                <a:t>程序开发相关技术。</a:t>
              </a:r>
              <a:endParaRPr lang="en-US" altLang="zh-CN" sz="2000" dirty="0">
                <a:solidFill>
                  <a:schemeClr val="tx1"/>
                </a:solidFill>
                <a:latin typeface="Microsoft YaHei" panose="020B0503020204020204" pitchFamily="34" charset="-122"/>
                <a:ea typeface="Microsoft YaHei" panose="020B0503020204020204" pitchFamily="34" charset="-122"/>
              </a:endParaRPr>
            </a:p>
            <a:p>
              <a:pPr>
                <a:lnSpc>
                  <a:spcPct val="200000"/>
                </a:lnSpc>
              </a:pPr>
              <a:r>
                <a:rPr lang="zh-CN" altLang="en-US" sz="2000" dirty="0">
                  <a:solidFill>
                    <a:schemeClr val="tx1"/>
                  </a:solidFill>
                  <a:latin typeface="Microsoft YaHei" panose="020B0503020204020204" pitchFamily="34" charset="-122"/>
                  <a:ea typeface="Microsoft YaHei" panose="020B0503020204020204" pitchFamily="34" charset="-122"/>
                </a:rPr>
                <a:t>在培训和项目实习期间加强了对异常、</a:t>
              </a:r>
              <a:r>
                <a:rPr lang="en-US" altLang="zh-CN" sz="2000" dirty="0">
                  <a:solidFill>
                    <a:schemeClr val="tx1"/>
                  </a:solidFill>
                  <a:latin typeface="Microsoft YaHei" panose="020B0503020204020204" pitchFamily="34" charset="-122"/>
                  <a:ea typeface="Microsoft YaHei" panose="020B0503020204020204" pitchFamily="34" charset="-122"/>
                </a:rPr>
                <a:t>log</a:t>
              </a:r>
              <a:r>
                <a:rPr lang="zh-CN" altLang="en-US" sz="2000" dirty="0">
                  <a:solidFill>
                    <a:schemeClr val="tx1"/>
                  </a:solidFill>
                  <a:latin typeface="Microsoft YaHei" panose="020B0503020204020204" pitchFamily="34" charset="-122"/>
                  <a:ea typeface="Microsoft YaHei" panose="020B0503020204020204" pitchFamily="34" charset="-122"/>
                </a:rPr>
                <a:t>处理等知识的理解。</a:t>
              </a:r>
              <a:endParaRPr lang="en-US" altLang="zh-CN" sz="2000" dirty="0">
                <a:solidFill>
                  <a:schemeClr val="tx1"/>
                </a:solidFill>
                <a:latin typeface="Microsoft YaHei" panose="020B0503020204020204" pitchFamily="34" charset="-122"/>
                <a:ea typeface="Microsoft YaHei" panose="020B0503020204020204" pitchFamily="34" charset="-122"/>
              </a:endParaRPr>
            </a:p>
            <a:p>
              <a:pPr>
                <a:lnSpc>
                  <a:spcPct val="200000"/>
                </a:lnSpc>
              </a:pPr>
              <a:r>
                <a:rPr lang="zh-CN" altLang="en-US" sz="2000" dirty="0">
                  <a:solidFill>
                    <a:schemeClr val="tx1"/>
                  </a:solidFill>
                  <a:latin typeface="Microsoft YaHei" panose="020B0503020204020204" pitchFamily="34" charset="-122"/>
                  <a:ea typeface="Microsoft YaHei" panose="020B0503020204020204" pitchFamily="34" charset="-122"/>
                </a:rPr>
                <a:t>在理解技术难点时，比以前更加快速，独立编写程序时，思考维度更广，能多维度的考虑程序潜在漏洞。</a:t>
              </a:r>
              <a:endParaRPr lang="en-US" altLang="zh-CN" sz="2000" dirty="0">
                <a:solidFill>
                  <a:schemeClr val="tx1"/>
                </a:solidFill>
                <a:latin typeface="Microsoft YaHei" panose="020B0503020204020204" pitchFamily="34" charset="-122"/>
                <a:ea typeface="Microsoft YaHei" panose="020B0503020204020204" pitchFamily="34" charset="-122"/>
              </a:endParaRPr>
            </a:p>
            <a:p>
              <a:pPr marL="228600" lvl="1" indent="0">
                <a:buNone/>
              </a:pPr>
              <a:endParaRPr lang="en-US" sz="2000" dirty="0">
                <a:solidFill>
                  <a:schemeClr val="tx1"/>
                </a:solidFill>
                <a:latin typeface="Microsoft YaHei" panose="020B0503020204020204" pitchFamily="34" charset="-122"/>
                <a:ea typeface="Microsoft YaHei" panose="020B0503020204020204" pitchFamily="34" charset="-122"/>
              </a:endParaRPr>
            </a:p>
          </p:txBody>
        </p:sp>
        <p:sp>
          <p:nvSpPr>
            <p:cNvPr id="10" name="Rectangle: Top Corners One Rounded and One Snipped 10">
              <a:extLst>
                <a:ext uri="{FF2B5EF4-FFF2-40B4-BE49-F238E27FC236}">
                  <a16:creationId xmlns:a16="http://schemas.microsoft.com/office/drawing/2014/main" id="{25972FFB-1B8E-414F-A56F-B83FD127E2B4}"/>
                </a:ext>
              </a:extLst>
            </p:cNvPr>
            <p:cNvSpPr/>
            <p:nvPr/>
          </p:nvSpPr>
          <p:spPr>
            <a:xfrm>
              <a:off x="685800" y="5027846"/>
              <a:ext cx="1483243" cy="334647"/>
            </a:xfrm>
            <a:prstGeom prst="snipRoundRect">
              <a:avLst/>
            </a:prstGeom>
            <a:solidFill>
              <a:schemeClr val="tx2"/>
            </a:solidFill>
            <a:ln>
              <a:noFill/>
            </a:ln>
          </p:spPr>
          <p:style>
            <a:lnRef idx="0">
              <a:schemeClr val="accent1"/>
            </a:lnRef>
            <a:fillRef idx="1">
              <a:schemeClr val="accent1"/>
            </a:fillRef>
            <a:effectRef idx="0">
              <a:schemeClr val="accent1"/>
            </a:effectRef>
            <a:fontRef idx="minor">
              <a:schemeClr val="lt1"/>
            </a:fontRef>
          </p:style>
          <p:txBody>
            <a:bodyPr rtlCol="0" anchor="t"/>
            <a:lstStyle/>
            <a:p>
              <a:r>
                <a:rPr lang="zh-CN" altLang="en-US" sz="2000" dirty="0">
                  <a:latin typeface="Microsoft YaHei" panose="020B0503020204020204" pitchFamily="34" charset="-122"/>
                  <a:ea typeface="Microsoft YaHei" panose="020B0503020204020204" pitchFamily="34" charset="-122"/>
                </a:rPr>
                <a:t>日语</a:t>
              </a:r>
              <a:endParaRPr lang="en-US" sz="2000" dirty="0">
                <a:latin typeface="Microsoft YaHei" panose="020B0503020204020204" pitchFamily="34" charset="-122"/>
                <a:ea typeface="Microsoft YaHei" panose="020B0503020204020204" pitchFamily="34" charset="-122"/>
              </a:endParaRPr>
            </a:p>
          </p:txBody>
        </p:sp>
        <p:sp>
          <p:nvSpPr>
            <p:cNvPr id="11" name="Rectangle: Top Corners One Rounded and One Snipped 14">
              <a:extLst>
                <a:ext uri="{FF2B5EF4-FFF2-40B4-BE49-F238E27FC236}">
                  <a16:creationId xmlns:a16="http://schemas.microsoft.com/office/drawing/2014/main" id="{CCC31C03-ECC8-4A55-A0FB-ECFCC2648E7C}"/>
                </a:ext>
              </a:extLst>
            </p:cNvPr>
            <p:cNvSpPr/>
            <p:nvPr/>
          </p:nvSpPr>
          <p:spPr>
            <a:xfrm>
              <a:off x="2169043" y="5027846"/>
              <a:ext cx="1596591" cy="338962"/>
            </a:xfrm>
            <a:prstGeom prst="snipRoundRect">
              <a:avLst/>
            </a:prstGeom>
            <a:ln>
              <a:noFill/>
            </a:ln>
          </p:spPr>
          <p:style>
            <a:lnRef idx="0">
              <a:schemeClr val="accent1"/>
            </a:lnRef>
            <a:fillRef idx="1">
              <a:schemeClr val="accent1"/>
            </a:fillRef>
            <a:effectRef idx="0">
              <a:schemeClr val="accent1"/>
            </a:effectRef>
            <a:fontRef idx="minor">
              <a:schemeClr val="lt1"/>
            </a:fontRef>
          </p:style>
          <p:txBody>
            <a:bodyPr rtlCol="0" anchor="t"/>
            <a:lstStyle/>
            <a:p>
              <a:r>
                <a:rPr lang="zh-CN" altLang="en-US" sz="2000" dirty="0">
                  <a:latin typeface="Microsoft YaHei" panose="020B0503020204020204" pitchFamily="34" charset="-122"/>
                  <a:ea typeface="Microsoft YaHei" panose="020B0503020204020204" pitchFamily="34" charset="-122"/>
                </a:rPr>
                <a:t>技术</a:t>
              </a:r>
              <a:endParaRPr lang="en-US" sz="2000" dirty="0">
                <a:latin typeface="Microsoft YaHei" panose="020B0503020204020204" pitchFamily="34" charset="-122"/>
                <a:ea typeface="Microsoft YaHei" panose="020B0503020204020204" pitchFamily="34" charset="-122"/>
              </a:endParaRPr>
            </a:p>
          </p:txBody>
        </p:sp>
      </p:grpSp>
      <p:sp>
        <p:nvSpPr>
          <p:cNvPr id="16" name="Rectangle: Top Corners One Rounded and One Snipped 13">
            <a:extLst>
              <a:ext uri="{FF2B5EF4-FFF2-40B4-BE49-F238E27FC236}">
                <a16:creationId xmlns:a16="http://schemas.microsoft.com/office/drawing/2014/main" id="{936CC749-E889-4038-9CE2-5E2503AF1FC3}"/>
              </a:ext>
            </a:extLst>
          </p:cNvPr>
          <p:cNvSpPr/>
          <p:nvPr/>
        </p:nvSpPr>
        <p:spPr>
          <a:xfrm>
            <a:off x="3765631" y="1620846"/>
            <a:ext cx="1690864" cy="462665"/>
          </a:xfrm>
          <a:prstGeom prst="snipRoundRect">
            <a:avLst/>
          </a:prstGeom>
          <a:solidFill>
            <a:schemeClr val="tx2"/>
          </a:solidFill>
          <a:ln>
            <a:noFill/>
          </a:ln>
        </p:spPr>
        <p:style>
          <a:lnRef idx="0">
            <a:schemeClr val="accent1"/>
          </a:lnRef>
          <a:fillRef idx="1">
            <a:schemeClr val="accent1"/>
          </a:fillRef>
          <a:effectRef idx="0">
            <a:schemeClr val="accent1"/>
          </a:effectRef>
          <a:fontRef idx="minor">
            <a:schemeClr val="lt1"/>
          </a:fontRef>
        </p:style>
        <p:txBody>
          <a:bodyPr rtlCol="0" anchor="t"/>
          <a:lstStyle/>
          <a:p>
            <a:r>
              <a:rPr lang="zh-CN" altLang="en-US" sz="2000" dirty="0">
                <a:latin typeface="Microsoft YaHei" panose="020B0503020204020204" pitchFamily="34" charset="-122"/>
                <a:ea typeface="Microsoft YaHei" panose="020B0503020204020204" pitchFamily="34" charset="-122"/>
              </a:rPr>
              <a:t>工作能力</a:t>
            </a:r>
            <a:endParaRPr lang="en-US" sz="2000" dirty="0">
              <a:latin typeface="Microsoft YaHei" panose="020B0503020204020204" pitchFamily="34" charset="-122"/>
              <a:ea typeface="Microsoft YaHei" panose="020B0503020204020204" pitchFamily="34" charset="-122"/>
            </a:endParaRPr>
          </a:p>
        </p:txBody>
      </p:sp>
      <p:sp>
        <p:nvSpPr>
          <p:cNvPr id="17" name="Rectangle: Top Corners One Rounded and One Snipped 13">
            <a:extLst>
              <a:ext uri="{FF2B5EF4-FFF2-40B4-BE49-F238E27FC236}">
                <a16:creationId xmlns:a16="http://schemas.microsoft.com/office/drawing/2014/main" id="{CCA56BE8-395C-4AEA-B6A4-40D7FCC3B2BD}"/>
              </a:ext>
            </a:extLst>
          </p:cNvPr>
          <p:cNvSpPr/>
          <p:nvPr/>
        </p:nvSpPr>
        <p:spPr>
          <a:xfrm>
            <a:off x="3765631" y="3712669"/>
            <a:ext cx="1690864" cy="474748"/>
          </a:xfrm>
          <a:prstGeom prst="snipRoundRect">
            <a:avLst/>
          </a:prstGeom>
          <a:solidFill>
            <a:schemeClr val="tx2"/>
          </a:solidFill>
          <a:ln>
            <a:noFill/>
          </a:ln>
        </p:spPr>
        <p:style>
          <a:lnRef idx="0">
            <a:schemeClr val="accent1"/>
          </a:lnRef>
          <a:fillRef idx="1">
            <a:schemeClr val="accent1"/>
          </a:fillRef>
          <a:effectRef idx="0">
            <a:schemeClr val="accent1"/>
          </a:effectRef>
          <a:fontRef idx="minor">
            <a:schemeClr val="lt1"/>
          </a:fontRef>
        </p:style>
        <p:txBody>
          <a:bodyPr rtlCol="0" anchor="t"/>
          <a:lstStyle/>
          <a:p>
            <a:r>
              <a:rPr lang="zh-CN" altLang="en-US" sz="2000" dirty="0">
                <a:latin typeface="Microsoft YaHei" panose="020B0503020204020204" pitchFamily="34" charset="-122"/>
                <a:ea typeface="Microsoft YaHei" panose="020B0503020204020204" pitchFamily="34" charset="-122"/>
              </a:rPr>
              <a:t>工作能力</a:t>
            </a:r>
            <a:endParaRPr lang="en-US" sz="2000" dirty="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3497420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845F6-4764-451F-B1E8-0A765B6C77B3}"/>
              </a:ext>
            </a:extLst>
          </p:cNvPr>
          <p:cNvSpPr>
            <a:spLocks noGrp="1"/>
          </p:cNvSpPr>
          <p:nvPr>
            <p:ph type="title"/>
          </p:nvPr>
        </p:nvSpPr>
        <p:spPr/>
        <p:txBody>
          <a:bodyPr/>
          <a:lstStyle/>
          <a:p>
            <a:r>
              <a:rPr lang="zh-CN" altLang="en-US" dirty="0">
                <a:latin typeface="Microsoft YaHei" panose="020B0503020204020204" pitchFamily="34" charset="-122"/>
                <a:ea typeface="Microsoft YaHei" panose="020B0503020204020204" pitchFamily="34" charset="-122"/>
              </a:rPr>
              <a:t>实习期间个人成长</a:t>
            </a:r>
            <a:endParaRPr lang="en-US" dirty="0">
              <a:latin typeface="Microsoft YaHei" panose="020B0503020204020204" pitchFamily="34" charset="-122"/>
              <a:ea typeface="Microsoft YaHei" panose="020B0503020204020204" pitchFamily="34" charset="-122"/>
            </a:endParaRPr>
          </a:p>
        </p:txBody>
      </p:sp>
      <p:grpSp>
        <p:nvGrpSpPr>
          <p:cNvPr id="8" name="Group 16">
            <a:extLst>
              <a:ext uri="{FF2B5EF4-FFF2-40B4-BE49-F238E27FC236}">
                <a16:creationId xmlns:a16="http://schemas.microsoft.com/office/drawing/2014/main" id="{D9631CF8-9394-486D-BDC0-94C79C71FFC1}"/>
              </a:ext>
            </a:extLst>
          </p:cNvPr>
          <p:cNvGrpSpPr/>
          <p:nvPr/>
        </p:nvGrpSpPr>
        <p:grpSpPr>
          <a:xfrm>
            <a:off x="839972" y="2057398"/>
            <a:ext cx="13104627" cy="3773247"/>
            <a:chOff x="685800" y="5027846"/>
            <a:chExt cx="13104627" cy="2694034"/>
          </a:xfrm>
          <a:effectLst>
            <a:outerShdw blurRad="50800" dist="38100" dir="5400000" algn="t" rotWithShape="0">
              <a:prstClr val="black">
                <a:alpha val="40000"/>
              </a:prstClr>
            </a:outerShdw>
          </a:effectLst>
        </p:grpSpPr>
        <p:sp>
          <p:nvSpPr>
            <p:cNvPr id="9" name="Rectangle 9">
              <a:extLst>
                <a:ext uri="{FF2B5EF4-FFF2-40B4-BE49-F238E27FC236}">
                  <a16:creationId xmlns:a16="http://schemas.microsoft.com/office/drawing/2014/main" id="{B805E29B-2E99-4700-BDB1-CD426AE85A6D}"/>
                </a:ext>
              </a:extLst>
            </p:cNvPr>
            <p:cNvSpPr/>
            <p:nvPr/>
          </p:nvSpPr>
          <p:spPr>
            <a:xfrm>
              <a:off x="685800" y="5366809"/>
              <a:ext cx="13104627" cy="2355071"/>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marL="228600" lvl="1" indent="0">
                <a:lnSpc>
                  <a:spcPct val="200000"/>
                </a:lnSpc>
                <a:buNone/>
              </a:pPr>
              <a:r>
                <a:rPr lang="zh-CN" altLang="en-US" sz="2000" dirty="0">
                  <a:solidFill>
                    <a:schemeClr val="tx1"/>
                  </a:solidFill>
                  <a:latin typeface="Microsoft YaHei" panose="020B0503020204020204" pitchFamily="34" charset="-122"/>
                  <a:ea typeface="Microsoft YaHei" panose="020B0503020204020204" pitchFamily="34" charset="-122"/>
                </a:rPr>
                <a:t>理解了对日软件工作的流程，在处理工作内容方面越来越顺利。</a:t>
              </a:r>
              <a:endParaRPr lang="en-US" altLang="zh-CN" sz="2000" dirty="0">
                <a:solidFill>
                  <a:schemeClr val="tx1"/>
                </a:solidFill>
                <a:latin typeface="Microsoft YaHei" panose="020B0503020204020204" pitchFamily="34" charset="-122"/>
                <a:ea typeface="Microsoft YaHei" panose="020B0503020204020204" pitchFamily="34" charset="-122"/>
              </a:endParaRPr>
            </a:p>
            <a:p>
              <a:pPr marL="228600" lvl="1" indent="0">
                <a:lnSpc>
                  <a:spcPct val="200000"/>
                </a:lnSpc>
                <a:buNone/>
              </a:pPr>
              <a:r>
                <a:rPr lang="zh-CN" altLang="en-US" sz="2000" dirty="0">
                  <a:solidFill>
                    <a:schemeClr val="tx1"/>
                  </a:solidFill>
                  <a:latin typeface="Microsoft YaHei" panose="020B0503020204020204" pitchFamily="34" charset="-122"/>
                  <a:ea typeface="Microsoft YaHei" panose="020B0503020204020204" pitchFamily="34" charset="-122"/>
                </a:rPr>
                <a:t>更快的进行测试、代码改修工作，熟练掌握了</a:t>
              </a:r>
              <a:r>
                <a:rPr lang="en-US" altLang="zh-CN" sz="2000" dirty="0">
                  <a:solidFill>
                    <a:schemeClr val="tx1"/>
                  </a:solidFill>
                  <a:latin typeface="Microsoft YaHei" panose="020B0503020204020204" pitchFamily="34" charset="-122"/>
                  <a:ea typeface="Microsoft YaHei" panose="020B0503020204020204" pitchFamily="34" charset="-122"/>
                </a:rPr>
                <a:t>Debug</a:t>
              </a:r>
              <a:r>
                <a:rPr lang="zh-CN" altLang="en-US" sz="2000" dirty="0">
                  <a:solidFill>
                    <a:schemeClr val="tx1"/>
                  </a:solidFill>
                  <a:latin typeface="Microsoft YaHei" panose="020B0503020204020204" pitchFamily="34" charset="-122"/>
                  <a:ea typeface="Microsoft YaHei" panose="020B0503020204020204" pitchFamily="34" charset="-122"/>
                </a:rPr>
                <a:t>测试工作，能够更快的找出问题点并向上反馈。</a:t>
              </a:r>
              <a:endParaRPr lang="en-US" altLang="zh-CN" sz="2000" dirty="0">
                <a:solidFill>
                  <a:schemeClr val="tx1"/>
                </a:solidFill>
                <a:latin typeface="Microsoft YaHei" panose="020B0503020204020204" pitchFamily="34" charset="-122"/>
                <a:ea typeface="Microsoft YaHei" panose="020B0503020204020204" pitchFamily="34" charset="-122"/>
              </a:endParaRPr>
            </a:p>
            <a:p>
              <a:pPr marL="228600" lvl="1" indent="0">
                <a:lnSpc>
                  <a:spcPct val="200000"/>
                </a:lnSpc>
                <a:buNone/>
              </a:pPr>
              <a:r>
                <a:rPr lang="zh-CN" altLang="en-US" sz="2000" dirty="0">
                  <a:solidFill>
                    <a:schemeClr val="tx1"/>
                  </a:solidFill>
                  <a:latin typeface="Microsoft YaHei" panose="020B0503020204020204" pitchFamily="34" charset="-122"/>
                  <a:ea typeface="Microsoft YaHei" panose="020B0503020204020204" pitchFamily="34" charset="-122"/>
                </a:rPr>
                <a:t>对</a:t>
              </a:r>
              <a:r>
                <a:rPr lang="en-US" altLang="zh-CN" sz="2000" dirty="0">
                  <a:solidFill>
                    <a:schemeClr val="tx1"/>
                  </a:solidFill>
                  <a:latin typeface="Microsoft YaHei" panose="020B0503020204020204" pitchFamily="34" charset="-122"/>
                  <a:ea typeface="Microsoft YaHei" panose="020B0503020204020204" pitchFamily="34" charset="-122"/>
                </a:rPr>
                <a:t>CW6</a:t>
              </a:r>
              <a:r>
                <a:rPr lang="zh-CN" altLang="en-US" sz="2000" dirty="0">
                  <a:solidFill>
                    <a:schemeClr val="tx1"/>
                  </a:solidFill>
                  <a:latin typeface="Microsoft YaHei" panose="020B0503020204020204" pitchFamily="34" charset="-122"/>
                  <a:ea typeface="Microsoft YaHei" panose="020B0503020204020204" pitchFamily="34" charset="-122"/>
                </a:rPr>
                <a:t>项目系统更加熟悉，包括业务流程、数据库结构、各个页面跳转以及工作流程。</a:t>
              </a:r>
              <a:endParaRPr lang="en-US" altLang="zh-CN" sz="2000" dirty="0">
                <a:solidFill>
                  <a:schemeClr val="tx1"/>
                </a:solidFill>
                <a:latin typeface="Microsoft YaHei" panose="020B0503020204020204" pitchFamily="34" charset="-122"/>
                <a:ea typeface="Microsoft YaHei" panose="020B0503020204020204" pitchFamily="34" charset="-122"/>
              </a:endParaRPr>
            </a:p>
            <a:p>
              <a:pPr marL="228600" lvl="1" indent="0">
                <a:lnSpc>
                  <a:spcPct val="200000"/>
                </a:lnSpc>
                <a:buNone/>
              </a:pPr>
              <a:r>
                <a:rPr lang="zh-CN" altLang="en-US" sz="2000" dirty="0">
                  <a:solidFill>
                    <a:schemeClr val="tx1"/>
                  </a:solidFill>
                  <a:latin typeface="Microsoft YaHei" panose="020B0503020204020204" pitchFamily="34" charset="-122"/>
                  <a:ea typeface="Microsoft YaHei" panose="020B0503020204020204" pitchFamily="34" charset="-122"/>
                </a:rPr>
                <a:t>跟着导师学习到了好的工作习惯以及好的编程思想。</a:t>
              </a:r>
              <a:endParaRPr lang="en-US" altLang="zh-CN" sz="2000" dirty="0">
                <a:solidFill>
                  <a:schemeClr val="tx1"/>
                </a:solidFill>
                <a:latin typeface="Microsoft YaHei" panose="020B0503020204020204" pitchFamily="34" charset="-122"/>
                <a:ea typeface="Microsoft YaHei" panose="020B0503020204020204" pitchFamily="34" charset="-122"/>
              </a:endParaRPr>
            </a:p>
            <a:p>
              <a:pPr marL="228600" lvl="1" indent="0">
                <a:lnSpc>
                  <a:spcPct val="150000"/>
                </a:lnSpc>
                <a:buNone/>
              </a:pPr>
              <a:endParaRPr lang="en-US" sz="2000" dirty="0">
                <a:solidFill>
                  <a:schemeClr val="tx1"/>
                </a:solidFill>
                <a:latin typeface="Microsoft YaHei" panose="020B0503020204020204" pitchFamily="34" charset="-122"/>
                <a:ea typeface="Microsoft YaHei" panose="020B0503020204020204" pitchFamily="34" charset="-122"/>
              </a:endParaRPr>
            </a:p>
          </p:txBody>
        </p:sp>
        <p:sp>
          <p:nvSpPr>
            <p:cNvPr id="10" name="Rectangle: Top Corners One Rounded and One Snipped 10">
              <a:extLst>
                <a:ext uri="{FF2B5EF4-FFF2-40B4-BE49-F238E27FC236}">
                  <a16:creationId xmlns:a16="http://schemas.microsoft.com/office/drawing/2014/main" id="{25972FFB-1B8E-414F-A56F-B83FD127E2B4}"/>
                </a:ext>
              </a:extLst>
            </p:cNvPr>
            <p:cNvSpPr/>
            <p:nvPr/>
          </p:nvSpPr>
          <p:spPr>
            <a:xfrm>
              <a:off x="685800" y="5027846"/>
              <a:ext cx="1483243" cy="334647"/>
            </a:xfrm>
            <a:prstGeom prst="snipRoundRect">
              <a:avLst/>
            </a:prstGeom>
            <a:solidFill>
              <a:schemeClr val="tx2"/>
            </a:solidFill>
            <a:ln>
              <a:noFill/>
            </a:ln>
          </p:spPr>
          <p:style>
            <a:lnRef idx="0">
              <a:schemeClr val="accent1"/>
            </a:lnRef>
            <a:fillRef idx="1">
              <a:schemeClr val="accent1"/>
            </a:fillRef>
            <a:effectRef idx="0">
              <a:schemeClr val="accent1"/>
            </a:effectRef>
            <a:fontRef idx="minor">
              <a:schemeClr val="lt1"/>
            </a:fontRef>
          </p:style>
          <p:txBody>
            <a:bodyPr rtlCol="0" anchor="t"/>
            <a:lstStyle/>
            <a:p>
              <a:r>
                <a:rPr lang="zh-CN" altLang="en-US" sz="2000" dirty="0">
                  <a:latin typeface="Microsoft YaHei" panose="020B0503020204020204" pitchFamily="34" charset="-122"/>
                  <a:ea typeface="Microsoft YaHei" panose="020B0503020204020204" pitchFamily="34" charset="-122"/>
                </a:rPr>
                <a:t>日语</a:t>
              </a:r>
              <a:endParaRPr lang="en-US" sz="2000" dirty="0">
                <a:latin typeface="Microsoft YaHei" panose="020B0503020204020204" pitchFamily="34" charset="-122"/>
                <a:ea typeface="Microsoft YaHei" panose="020B0503020204020204" pitchFamily="34" charset="-122"/>
              </a:endParaRPr>
            </a:p>
          </p:txBody>
        </p:sp>
        <p:sp>
          <p:nvSpPr>
            <p:cNvPr id="11" name="Rectangle: Top Corners One Rounded and One Snipped 14">
              <a:extLst>
                <a:ext uri="{FF2B5EF4-FFF2-40B4-BE49-F238E27FC236}">
                  <a16:creationId xmlns:a16="http://schemas.microsoft.com/office/drawing/2014/main" id="{CCC31C03-ECC8-4A55-A0FB-ECFCC2648E7C}"/>
                </a:ext>
              </a:extLst>
            </p:cNvPr>
            <p:cNvSpPr/>
            <p:nvPr/>
          </p:nvSpPr>
          <p:spPr>
            <a:xfrm>
              <a:off x="3859907" y="5027847"/>
              <a:ext cx="1596591" cy="338962"/>
            </a:xfrm>
            <a:prstGeom prst="snipRoundRect">
              <a:avLst/>
            </a:prstGeom>
            <a:ln>
              <a:noFill/>
            </a:ln>
          </p:spPr>
          <p:style>
            <a:lnRef idx="0">
              <a:schemeClr val="accent1"/>
            </a:lnRef>
            <a:fillRef idx="1">
              <a:schemeClr val="accent1"/>
            </a:fillRef>
            <a:effectRef idx="0">
              <a:schemeClr val="accent1"/>
            </a:effectRef>
            <a:fontRef idx="minor">
              <a:schemeClr val="lt1"/>
            </a:fontRef>
          </p:style>
          <p:txBody>
            <a:bodyPr rtlCol="0" anchor="t"/>
            <a:lstStyle/>
            <a:p>
              <a:r>
                <a:rPr lang="zh-CN" altLang="en-US" sz="2000" dirty="0">
                  <a:latin typeface="Microsoft YaHei" panose="020B0503020204020204" pitchFamily="34" charset="-122"/>
                  <a:ea typeface="Microsoft YaHei" panose="020B0503020204020204" pitchFamily="34" charset="-122"/>
                </a:rPr>
                <a:t>工作能力</a:t>
              </a:r>
              <a:endParaRPr lang="en-US" sz="2000" dirty="0">
                <a:latin typeface="Microsoft YaHei" panose="020B0503020204020204" pitchFamily="34" charset="-122"/>
                <a:ea typeface="Microsoft YaHei" panose="020B0503020204020204" pitchFamily="34" charset="-122"/>
              </a:endParaRPr>
            </a:p>
          </p:txBody>
        </p:sp>
      </p:grpSp>
      <p:sp>
        <p:nvSpPr>
          <p:cNvPr id="17" name="Rectangle: Top Corners One Rounded and One Snipped 13">
            <a:extLst>
              <a:ext uri="{FF2B5EF4-FFF2-40B4-BE49-F238E27FC236}">
                <a16:creationId xmlns:a16="http://schemas.microsoft.com/office/drawing/2014/main" id="{CCA56BE8-395C-4AEA-B6A4-40D7FCC3B2BD}"/>
              </a:ext>
            </a:extLst>
          </p:cNvPr>
          <p:cNvSpPr/>
          <p:nvPr/>
        </p:nvSpPr>
        <p:spPr>
          <a:xfrm>
            <a:off x="2323215" y="2057399"/>
            <a:ext cx="1690864" cy="474748"/>
          </a:xfrm>
          <a:prstGeom prst="snipRoundRect">
            <a:avLst/>
          </a:prstGeom>
          <a:solidFill>
            <a:schemeClr val="tx2"/>
          </a:solidFill>
          <a:ln>
            <a:noFill/>
          </a:ln>
        </p:spPr>
        <p:style>
          <a:lnRef idx="0">
            <a:schemeClr val="accent1"/>
          </a:lnRef>
          <a:fillRef idx="1">
            <a:schemeClr val="accent1"/>
          </a:fillRef>
          <a:effectRef idx="0">
            <a:schemeClr val="accent1"/>
          </a:effectRef>
          <a:fontRef idx="minor">
            <a:schemeClr val="lt1"/>
          </a:fontRef>
        </p:style>
        <p:txBody>
          <a:bodyPr rtlCol="0" anchor="t"/>
          <a:lstStyle/>
          <a:p>
            <a:r>
              <a:rPr lang="zh-CN" altLang="en-US" sz="2000" dirty="0">
                <a:latin typeface="Microsoft YaHei" panose="020B0503020204020204" pitchFamily="34" charset="-122"/>
                <a:ea typeface="Microsoft YaHei" panose="020B0503020204020204" pitchFamily="34" charset="-122"/>
              </a:rPr>
              <a:t>技术</a:t>
            </a:r>
            <a:endParaRPr lang="en-US" altLang="zh-CN" sz="2000" dirty="0">
              <a:latin typeface="Microsoft YaHei" panose="020B0503020204020204" pitchFamily="34" charset="-122"/>
              <a:ea typeface="Microsoft YaHei" panose="020B0503020204020204" pitchFamily="34" charset="-122"/>
            </a:endParaRPr>
          </a:p>
          <a:p>
            <a:endParaRPr lang="en-US" sz="2000" dirty="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883448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845F6-4764-451F-B1E8-0A765B6C77B3}"/>
              </a:ext>
            </a:extLst>
          </p:cNvPr>
          <p:cNvSpPr>
            <a:spLocks noGrp="1"/>
          </p:cNvSpPr>
          <p:nvPr>
            <p:ph type="title"/>
          </p:nvPr>
        </p:nvSpPr>
        <p:spPr/>
        <p:txBody>
          <a:bodyPr/>
          <a:lstStyle/>
          <a:p>
            <a:r>
              <a:rPr lang="zh-CN" altLang="en-US" dirty="0">
                <a:latin typeface="Microsoft YaHei" panose="020B0503020204020204" pitchFamily="34" charset="-122"/>
                <a:ea typeface="Microsoft YaHei" panose="020B0503020204020204" pitchFamily="34" charset="-122"/>
              </a:rPr>
              <a:t>目标和计划</a:t>
            </a:r>
            <a:endParaRPr lang="en-US" dirty="0">
              <a:latin typeface="Microsoft YaHei" panose="020B0503020204020204" pitchFamily="34" charset="-122"/>
              <a:ea typeface="Microsoft YaHei" panose="020B0503020204020204" pitchFamily="34" charset="-122"/>
            </a:endParaRPr>
          </a:p>
        </p:txBody>
      </p:sp>
      <p:cxnSp>
        <p:nvCxnSpPr>
          <p:cNvPr id="4" name="Straight Connector 4">
            <a:extLst>
              <a:ext uri="{FF2B5EF4-FFF2-40B4-BE49-F238E27FC236}">
                <a16:creationId xmlns:a16="http://schemas.microsoft.com/office/drawing/2014/main" id="{C40F9911-7C6C-4575-A129-FF62FABAB84F}"/>
              </a:ext>
            </a:extLst>
          </p:cNvPr>
          <p:cNvCxnSpPr>
            <a:cxnSpLocks/>
          </p:cNvCxnSpPr>
          <p:nvPr/>
        </p:nvCxnSpPr>
        <p:spPr>
          <a:xfrm>
            <a:off x="685800" y="2233348"/>
            <a:ext cx="3366834" cy="1"/>
          </a:xfrm>
          <a:prstGeom prst="line">
            <a:avLst/>
          </a:prstGeom>
          <a:ln w="31750" cap="sq">
            <a:tailEnd type="none"/>
          </a:ln>
        </p:spPr>
        <p:style>
          <a:lnRef idx="1">
            <a:schemeClr val="accent1"/>
          </a:lnRef>
          <a:fillRef idx="0">
            <a:schemeClr val="accent1"/>
          </a:fillRef>
          <a:effectRef idx="0">
            <a:schemeClr val="accent1"/>
          </a:effectRef>
          <a:fontRef idx="minor">
            <a:schemeClr val="lt1"/>
          </a:fontRef>
        </p:style>
      </p:cxnSp>
      <p:cxnSp>
        <p:nvCxnSpPr>
          <p:cNvPr id="5" name="Straight Connector 5">
            <a:extLst>
              <a:ext uri="{FF2B5EF4-FFF2-40B4-BE49-F238E27FC236}">
                <a16:creationId xmlns:a16="http://schemas.microsoft.com/office/drawing/2014/main" id="{F36BC67F-2C95-4116-A6C5-B58F255576CB}"/>
              </a:ext>
            </a:extLst>
          </p:cNvPr>
          <p:cNvCxnSpPr>
            <a:cxnSpLocks/>
          </p:cNvCxnSpPr>
          <p:nvPr/>
        </p:nvCxnSpPr>
        <p:spPr>
          <a:xfrm flipV="1">
            <a:off x="4053701" y="1778265"/>
            <a:ext cx="591933" cy="455084"/>
          </a:xfrm>
          <a:prstGeom prst="line">
            <a:avLst/>
          </a:prstGeom>
          <a:ln w="31750" cap="sq">
            <a:tailEnd type="none"/>
          </a:ln>
        </p:spPr>
        <p:style>
          <a:lnRef idx="1">
            <a:schemeClr val="accent1"/>
          </a:lnRef>
          <a:fillRef idx="0">
            <a:schemeClr val="accent1"/>
          </a:fillRef>
          <a:effectRef idx="0">
            <a:schemeClr val="accent1"/>
          </a:effectRef>
          <a:fontRef idx="minor">
            <a:schemeClr val="lt1"/>
          </a:fontRef>
        </p:style>
      </p:cxnSp>
      <p:cxnSp>
        <p:nvCxnSpPr>
          <p:cNvPr id="6" name="Straight Connector 11">
            <a:extLst>
              <a:ext uri="{FF2B5EF4-FFF2-40B4-BE49-F238E27FC236}">
                <a16:creationId xmlns:a16="http://schemas.microsoft.com/office/drawing/2014/main" id="{38550DDD-503E-4B35-ADFB-C00E0F955F09}"/>
              </a:ext>
            </a:extLst>
          </p:cNvPr>
          <p:cNvCxnSpPr>
            <a:cxnSpLocks/>
          </p:cNvCxnSpPr>
          <p:nvPr/>
        </p:nvCxnSpPr>
        <p:spPr>
          <a:xfrm>
            <a:off x="4645634" y="1778265"/>
            <a:ext cx="3701324" cy="27487"/>
          </a:xfrm>
          <a:prstGeom prst="line">
            <a:avLst/>
          </a:prstGeom>
          <a:ln w="31750" cap="sq">
            <a:tailEnd type="none"/>
          </a:ln>
        </p:spPr>
        <p:style>
          <a:lnRef idx="1">
            <a:schemeClr val="accent1"/>
          </a:lnRef>
          <a:fillRef idx="0">
            <a:schemeClr val="accent1"/>
          </a:fillRef>
          <a:effectRef idx="0">
            <a:schemeClr val="accent1"/>
          </a:effectRef>
          <a:fontRef idx="minor">
            <a:schemeClr val="lt1"/>
          </a:fontRef>
        </p:style>
      </p:cxnSp>
      <p:cxnSp>
        <p:nvCxnSpPr>
          <p:cNvPr id="7" name="Straight Connector 14">
            <a:extLst>
              <a:ext uri="{FF2B5EF4-FFF2-40B4-BE49-F238E27FC236}">
                <a16:creationId xmlns:a16="http://schemas.microsoft.com/office/drawing/2014/main" id="{45788029-8231-4E8A-AB29-3CAB983CF820}"/>
              </a:ext>
            </a:extLst>
          </p:cNvPr>
          <p:cNvCxnSpPr>
            <a:cxnSpLocks/>
          </p:cNvCxnSpPr>
          <p:nvPr/>
        </p:nvCxnSpPr>
        <p:spPr>
          <a:xfrm flipV="1">
            <a:off x="8376025" y="1335199"/>
            <a:ext cx="591933" cy="455084"/>
          </a:xfrm>
          <a:prstGeom prst="line">
            <a:avLst/>
          </a:prstGeom>
          <a:ln w="31750" cap="sq">
            <a:tailEnd type="none"/>
          </a:ln>
        </p:spPr>
        <p:style>
          <a:lnRef idx="1">
            <a:schemeClr val="accent1"/>
          </a:lnRef>
          <a:fillRef idx="0">
            <a:schemeClr val="accent1"/>
          </a:fillRef>
          <a:effectRef idx="0">
            <a:schemeClr val="accent1"/>
          </a:effectRef>
          <a:fontRef idx="minor">
            <a:schemeClr val="lt1"/>
          </a:fontRef>
        </p:style>
      </p:cxnSp>
      <p:sp>
        <p:nvSpPr>
          <p:cNvPr id="8" name="TextBox 16">
            <a:extLst>
              <a:ext uri="{FF2B5EF4-FFF2-40B4-BE49-F238E27FC236}">
                <a16:creationId xmlns:a16="http://schemas.microsoft.com/office/drawing/2014/main" id="{B484AA26-3C61-474D-A888-CD36A3E57C8A}"/>
              </a:ext>
            </a:extLst>
          </p:cNvPr>
          <p:cNvSpPr txBox="1"/>
          <p:nvPr/>
        </p:nvSpPr>
        <p:spPr>
          <a:xfrm>
            <a:off x="1120385" y="1805752"/>
            <a:ext cx="2409635" cy="400110"/>
          </a:xfrm>
          <a:prstGeom prst="rect">
            <a:avLst/>
          </a:prstGeom>
          <a:noFill/>
        </p:spPr>
        <p:txBody>
          <a:bodyPr wrap="none" rtlCol="0">
            <a:spAutoFit/>
          </a:bodyPr>
          <a:lstStyle/>
          <a:p>
            <a:pPr algn="ctr" defTabSz="1097280">
              <a:defRPr/>
            </a:pPr>
            <a:r>
              <a:rPr lang="zh-CN" altLang="en-US" sz="2000" b="1" kern="0" dirty="0">
                <a:solidFill>
                  <a:schemeClr val="accent1"/>
                </a:solidFill>
                <a:latin typeface="Microsoft YaHei" panose="020B0503020204020204" pitchFamily="34" charset="-122"/>
                <a:ea typeface="Microsoft YaHei" panose="020B0503020204020204" pitchFamily="34" charset="-122"/>
              </a:rPr>
              <a:t>短期计划（</a:t>
            </a:r>
            <a:r>
              <a:rPr lang="en-US" altLang="zh-CN" sz="2000" b="1" kern="0" dirty="0">
                <a:solidFill>
                  <a:schemeClr val="accent1"/>
                </a:solidFill>
                <a:latin typeface="Microsoft YaHei" panose="020B0503020204020204" pitchFamily="34" charset="-122"/>
                <a:ea typeface="Microsoft YaHei" panose="020B0503020204020204" pitchFamily="34" charset="-122"/>
              </a:rPr>
              <a:t>1-2</a:t>
            </a:r>
            <a:r>
              <a:rPr lang="zh-CN" altLang="en-US" sz="2000" b="1" kern="0" dirty="0">
                <a:solidFill>
                  <a:schemeClr val="accent1"/>
                </a:solidFill>
                <a:latin typeface="Microsoft YaHei" panose="020B0503020204020204" pitchFamily="34" charset="-122"/>
                <a:ea typeface="Microsoft YaHei" panose="020B0503020204020204" pitchFamily="34" charset="-122"/>
              </a:rPr>
              <a:t>年）</a:t>
            </a:r>
            <a:endParaRPr lang="en-US" altLang="zh-CN" sz="2000" b="1" kern="0" dirty="0">
              <a:solidFill>
                <a:schemeClr val="accent1"/>
              </a:solidFill>
              <a:latin typeface="Microsoft YaHei" panose="020B0503020204020204" pitchFamily="34" charset="-122"/>
              <a:ea typeface="Microsoft YaHei" panose="020B0503020204020204" pitchFamily="34" charset="-122"/>
            </a:endParaRPr>
          </a:p>
        </p:txBody>
      </p:sp>
      <p:sp>
        <p:nvSpPr>
          <p:cNvPr id="9" name="TextBox 17">
            <a:extLst>
              <a:ext uri="{FF2B5EF4-FFF2-40B4-BE49-F238E27FC236}">
                <a16:creationId xmlns:a16="http://schemas.microsoft.com/office/drawing/2014/main" id="{EAF3DCE7-3EA0-4033-B44D-9BFBA523A576}"/>
              </a:ext>
            </a:extLst>
          </p:cNvPr>
          <p:cNvSpPr txBox="1"/>
          <p:nvPr/>
        </p:nvSpPr>
        <p:spPr>
          <a:xfrm>
            <a:off x="4977098" y="1331410"/>
            <a:ext cx="2409635" cy="400110"/>
          </a:xfrm>
          <a:prstGeom prst="rect">
            <a:avLst/>
          </a:prstGeom>
          <a:noFill/>
        </p:spPr>
        <p:txBody>
          <a:bodyPr wrap="none" rtlCol="0">
            <a:spAutoFit/>
          </a:bodyPr>
          <a:lstStyle/>
          <a:p>
            <a:pPr algn="ctr" defTabSz="1097280">
              <a:defRPr/>
            </a:pPr>
            <a:r>
              <a:rPr lang="zh-CN" altLang="en-US" sz="2000" b="1" kern="0" dirty="0">
                <a:solidFill>
                  <a:schemeClr val="accent1"/>
                </a:solidFill>
                <a:latin typeface="Microsoft YaHei" panose="020B0503020204020204" pitchFamily="34" charset="-122"/>
                <a:ea typeface="Microsoft YaHei" panose="020B0503020204020204" pitchFamily="34" charset="-122"/>
              </a:rPr>
              <a:t>中期计划（</a:t>
            </a:r>
            <a:r>
              <a:rPr lang="en-US" altLang="zh-CN" sz="2000" b="1" kern="0" dirty="0">
                <a:solidFill>
                  <a:schemeClr val="accent1"/>
                </a:solidFill>
                <a:latin typeface="Microsoft YaHei" panose="020B0503020204020204" pitchFamily="34" charset="-122"/>
                <a:ea typeface="Microsoft YaHei" panose="020B0503020204020204" pitchFamily="34" charset="-122"/>
              </a:rPr>
              <a:t>3-5</a:t>
            </a:r>
            <a:r>
              <a:rPr lang="zh-CN" altLang="en-US" sz="2000" b="1" kern="0" dirty="0">
                <a:solidFill>
                  <a:schemeClr val="accent1"/>
                </a:solidFill>
                <a:latin typeface="Microsoft YaHei" panose="020B0503020204020204" pitchFamily="34" charset="-122"/>
                <a:ea typeface="Microsoft YaHei" panose="020B0503020204020204" pitchFamily="34" charset="-122"/>
              </a:rPr>
              <a:t>年）</a:t>
            </a:r>
            <a:endParaRPr lang="en-US" sz="2000" b="1" kern="0" dirty="0">
              <a:solidFill>
                <a:schemeClr val="accent1"/>
              </a:solidFill>
              <a:latin typeface="Microsoft YaHei" panose="020B0503020204020204" pitchFamily="34" charset="-122"/>
              <a:ea typeface="Microsoft YaHei" panose="020B0503020204020204" pitchFamily="34" charset="-122"/>
            </a:endParaRPr>
          </a:p>
        </p:txBody>
      </p:sp>
      <p:sp>
        <p:nvSpPr>
          <p:cNvPr id="10" name="TextBox 18">
            <a:extLst>
              <a:ext uri="{FF2B5EF4-FFF2-40B4-BE49-F238E27FC236}">
                <a16:creationId xmlns:a16="http://schemas.microsoft.com/office/drawing/2014/main" id="{F10F3B85-2F55-4AD2-AC6F-835A7193FA93}"/>
              </a:ext>
            </a:extLst>
          </p:cNvPr>
          <p:cNvSpPr txBox="1"/>
          <p:nvPr/>
        </p:nvSpPr>
        <p:spPr>
          <a:xfrm>
            <a:off x="9606208" y="948470"/>
            <a:ext cx="2568332" cy="400110"/>
          </a:xfrm>
          <a:prstGeom prst="rect">
            <a:avLst/>
          </a:prstGeom>
          <a:noFill/>
        </p:spPr>
        <p:txBody>
          <a:bodyPr wrap="none" rtlCol="0">
            <a:spAutoFit/>
          </a:bodyPr>
          <a:lstStyle/>
          <a:p>
            <a:pPr algn="ctr" defTabSz="1097280">
              <a:defRPr/>
            </a:pPr>
            <a:r>
              <a:rPr lang="zh-CN" altLang="en-US" sz="2000" b="1" kern="0" dirty="0">
                <a:solidFill>
                  <a:schemeClr val="accent1"/>
                </a:solidFill>
                <a:latin typeface="Microsoft YaHei" panose="020B0503020204020204" pitchFamily="34" charset="-122"/>
                <a:ea typeface="Microsoft YaHei" panose="020B0503020204020204" pitchFamily="34" charset="-122"/>
              </a:rPr>
              <a:t>长期计划（</a:t>
            </a:r>
            <a:r>
              <a:rPr lang="en-US" altLang="zh-CN" sz="2000" b="1" kern="0" dirty="0">
                <a:solidFill>
                  <a:schemeClr val="accent1"/>
                </a:solidFill>
                <a:latin typeface="Microsoft YaHei" panose="020B0503020204020204" pitchFamily="34" charset="-122"/>
                <a:ea typeface="Microsoft YaHei" panose="020B0503020204020204" pitchFamily="34" charset="-122"/>
              </a:rPr>
              <a:t>5-10</a:t>
            </a:r>
            <a:r>
              <a:rPr lang="zh-CN" altLang="en-US" sz="2000" b="1" kern="0" dirty="0">
                <a:solidFill>
                  <a:schemeClr val="accent1"/>
                </a:solidFill>
                <a:latin typeface="Microsoft YaHei" panose="020B0503020204020204" pitchFamily="34" charset="-122"/>
                <a:ea typeface="Microsoft YaHei" panose="020B0503020204020204" pitchFamily="34" charset="-122"/>
              </a:rPr>
              <a:t>年）</a:t>
            </a:r>
            <a:endParaRPr lang="en-US" sz="2000" b="1" kern="0" dirty="0">
              <a:solidFill>
                <a:schemeClr val="accent1"/>
              </a:solidFill>
              <a:latin typeface="Microsoft YaHei" panose="020B0503020204020204" pitchFamily="34" charset="-122"/>
              <a:ea typeface="Microsoft YaHei" panose="020B0503020204020204" pitchFamily="34" charset="-122"/>
            </a:endParaRPr>
          </a:p>
        </p:txBody>
      </p:sp>
      <p:cxnSp>
        <p:nvCxnSpPr>
          <p:cNvPr id="11" name="Straight Connector 19">
            <a:extLst>
              <a:ext uri="{FF2B5EF4-FFF2-40B4-BE49-F238E27FC236}">
                <a16:creationId xmlns:a16="http://schemas.microsoft.com/office/drawing/2014/main" id="{C0617FDF-42F3-488D-893B-7158A13B0669}"/>
              </a:ext>
            </a:extLst>
          </p:cNvPr>
          <p:cNvCxnSpPr>
            <a:cxnSpLocks/>
          </p:cNvCxnSpPr>
          <p:nvPr/>
        </p:nvCxnSpPr>
        <p:spPr>
          <a:xfrm>
            <a:off x="4052634" y="2494060"/>
            <a:ext cx="0" cy="454236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 name="Straight Connector 20">
            <a:extLst>
              <a:ext uri="{FF2B5EF4-FFF2-40B4-BE49-F238E27FC236}">
                <a16:creationId xmlns:a16="http://schemas.microsoft.com/office/drawing/2014/main" id="{5271418C-1A96-414B-BB5B-B9373774D4C7}"/>
              </a:ext>
            </a:extLst>
          </p:cNvPr>
          <p:cNvCxnSpPr>
            <a:cxnSpLocks/>
          </p:cNvCxnSpPr>
          <p:nvPr/>
        </p:nvCxnSpPr>
        <p:spPr>
          <a:xfrm>
            <a:off x="8346958" y="2489829"/>
            <a:ext cx="0" cy="4546591"/>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Straight Connector 21">
            <a:extLst>
              <a:ext uri="{FF2B5EF4-FFF2-40B4-BE49-F238E27FC236}">
                <a16:creationId xmlns:a16="http://schemas.microsoft.com/office/drawing/2014/main" id="{EE61D11B-EFE4-4671-8589-2CC671427B6E}"/>
              </a:ext>
            </a:extLst>
          </p:cNvPr>
          <p:cNvCxnSpPr>
            <a:cxnSpLocks/>
          </p:cNvCxnSpPr>
          <p:nvPr/>
        </p:nvCxnSpPr>
        <p:spPr>
          <a:xfrm>
            <a:off x="12783724" y="2497518"/>
            <a:ext cx="0" cy="4538902"/>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4" name="Group 36">
            <a:extLst>
              <a:ext uri="{FF2B5EF4-FFF2-40B4-BE49-F238E27FC236}">
                <a16:creationId xmlns:a16="http://schemas.microsoft.com/office/drawing/2014/main" id="{3C1717FB-2AE6-49E3-A4F4-C77313CA5C61}"/>
              </a:ext>
            </a:extLst>
          </p:cNvPr>
          <p:cNvGrpSpPr/>
          <p:nvPr/>
        </p:nvGrpSpPr>
        <p:grpSpPr>
          <a:xfrm>
            <a:off x="8997025" y="876326"/>
            <a:ext cx="4407699" cy="472254"/>
            <a:chOff x="8997025" y="876326"/>
            <a:chExt cx="4407699" cy="472254"/>
          </a:xfrm>
        </p:grpSpPr>
        <p:cxnSp>
          <p:nvCxnSpPr>
            <p:cNvPr id="15" name="Straight Connector 15">
              <a:extLst>
                <a:ext uri="{FF2B5EF4-FFF2-40B4-BE49-F238E27FC236}">
                  <a16:creationId xmlns:a16="http://schemas.microsoft.com/office/drawing/2014/main" id="{CF8ED84F-927A-4165-B5CD-66349B2533B9}"/>
                </a:ext>
              </a:extLst>
            </p:cNvPr>
            <p:cNvCxnSpPr>
              <a:cxnSpLocks/>
            </p:cNvCxnSpPr>
            <p:nvPr/>
          </p:nvCxnSpPr>
          <p:spPr>
            <a:xfrm>
              <a:off x="8997025" y="1335199"/>
              <a:ext cx="3786699" cy="13381"/>
            </a:xfrm>
            <a:prstGeom prst="line">
              <a:avLst/>
            </a:prstGeom>
            <a:ln w="31750" cap="sq">
              <a:tailEnd type="none"/>
            </a:ln>
          </p:spPr>
          <p:style>
            <a:lnRef idx="1">
              <a:schemeClr val="accent1"/>
            </a:lnRef>
            <a:fillRef idx="0">
              <a:schemeClr val="accent1"/>
            </a:fillRef>
            <a:effectRef idx="0">
              <a:schemeClr val="accent1"/>
            </a:effectRef>
            <a:fontRef idx="minor">
              <a:schemeClr val="lt1"/>
            </a:fontRef>
          </p:style>
        </p:cxnSp>
        <p:cxnSp>
          <p:nvCxnSpPr>
            <p:cNvPr id="16" name="Straight Connector 22">
              <a:extLst>
                <a:ext uri="{FF2B5EF4-FFF2-40B4-BE49-F238E27FC236}">
                  <a16:creationId xmlns:a16="http://schemas.microsoft.com/office/drawing/2014/main" id="{040621D8-27DB-4A22-B6DF-06EF9D6A62D8}"/>
                </a:ext>
              </a:extLst>
            </p:cNvPr>
            <p:cNvCxnSpPr>
              <a:cxnSpLocks/>
            </p:cNvCxnSpPr>
            <p:nvPr/>
          </p:nvCxnSpPr>
          <p:spPr>
            <a:xfrm flipV="1">
              <a:off x="12812791" y="876326"/>
              <a:ext cx="591933" cy="455084"/>
            </a:xfrm>
            <a:prstGeom prst="line">
              <a:avLst/>
            </a:prstGeom>
            <a:ln w="31750" cap="sq">
              <a:tailEnd type="triangle"/>
            </a:ln>
          </p:spPr>
          <p:style>
            <a:lnRef idx="1">
              <a:schemeClr val="accent1"/>
            </a:lnRef>
            <a:fillRef idx="0">
              <a:schemeClr val="accent1"/>
            </a:fillRef>
            <a:effectRef idx="0">
              <a:schemeClr val="accent1"/>
            </a:effectRef>
            <a:fontRef idx="minor">
              <a:schemeClr val="lt1"/>
            </a:fontRef>
          </p:style>
        </p:cxnSp>
      </p:grpSp>
      <p:sp>
        <p:nvSpPr>
          <p:cNvPr id="17" name="TextBox 6">
            <a:extLst>
              <a:ext uri="{FF2B5EF4-FFF2-40B4-BE49-F238E27FC236}">
                <a16:creationId xmlns:a16="http://schemas.microsoft.com/office/drawing/2014/main" id="{CD748CC1-0A35-4762-B36C-094A374F357A}"/>
              </a:ext>
            </a:extLst>
          </p:cNvPr>
          <p:cNvSpPr txBox="1"/>
          <p:nvPr/>
        </p:nvSpPr>
        <p:spPr>
          <a:xfrm>
            <a:off x="741668" y="2490247"/>
            <a:ext cx="3134561" cy="4924405"/>
          </a:xfrm>
          <a:prstGeom prst="rect">
            <a:avLst/>
          </a:prstGeom>
          <a:solidFill>
            <a:schemeClr val="bg1"/>
          </a:solidFill>
          <a:ln>
            <a:noFill/>
          </a:ln>
        </p:spPr>
        <p:txBody>
          <a:bodyPr wrap="square" lIns="121899" tIns="60950" rIns="121899" bIns="60950" rtlCol="0">
            <a:spAutoFit/>
          </a:bodyPr>
          <a:lstStyle/>
          <a:p>
            <a:r>
              <a:rPr lang="zh-CN" altLang="en-US" sz="1600" b="1" dirty="0">
                <a:solidFill>
                  <a:schemeClr val="tx1"/>
                </a:solidFill>
                <a:latin typeface="Microsoft YaHei" panose="020B0503020204020204" pitchFamily="34" charset="-122"/>
                <a:ea typeface="Microsoft YaHei" panose="020B0503020204020204" pitchFamily="34" charset="-122"/>
              </a:rPr>
              <a:t>语言</a:t>
            </a:r>
            <a:endParaRPr lang="en-US" altLang="zh-CN" sz="1600" b="1" dirty="0">
              <a:solidFill>
                <a:schemeClr val="tx1"/>
              </a:solidFill>
              <a:latin typeface="Microsoft YaHei" panose="020B0503020204020204" pitchFamily="34" charset="-122"/>
              <a:ea typeface="Microsoft YaHei" panose="020B0503020204020204" pitchFamily="34" charset="-122"/>
            </a:endParaRPr>
          </a:p>
          <a:p>
            <a:pPr marL="285750" indent="-285750">
              <a:lnSpc>
                <a:spcPct val="150000"/>
              </a:lnSpc>
              <a:buFont typeface="Arial" panose="020B0604020202020204" pitchFamily="34" charset="0"/>
              <a:buChar char="•"/>
            </a:pPr>
            <a:r>
              <a:rPr lang="zh-CN" altLang="en-US" sz="1600" dirty="0">
                <a:latin typeface="Microsoft YaHei" panose="020B0503020204020204" pitchFamily="34" charset="-122"/>
                <a:ea typeface="Microsoft YaHei" panose="020B0503020204020204" pitchFamily="34" charset="-122"/>
              </a:rPr>
              <a:t>在碎片化时间内多学习日语，在未来</a:t>
            </a:r>
            <a:r>
              <a:rPr lang="en-US" altLang="zh-CN" sz="1600" dirty="0">
                <a:latin typeface="Microsoft YaHei" panose="020B0503020204020204" pitchFamily="34" charset="-122"/>
                <a:ea typeface="Microsoft YaHei" panose="020B0503020204020204" pitchFamily="34" charset="-122"/>
              </a:rPr>
              <a:t>1-2</a:t>
            </a:r>
            <a:r>
              <a:rPr lang="zh-CN" altLang="en-US" sz="1600" dirty="0">
                <a:latin typeface="Microsoft YaHei" panose="020B0503020204020204" pitchFamily="34" charset="-122"/>
                <a:ea typeface="Microsoft YaHei" panose="020B0503020204020204" pitchFamily="34" charset="-122"/>
              </a:rPr>
              <a:t>年时间内通过日语</a:t>
            </a:r>
            <a:r>
              <a:rPr lang="en-US" altLang="zh-CN" sz="1600" dirty="0">
                <a:latin typeface="Microsoft YaHei" panose="020B0503020204020204" pitchFamily="34" charset="-122"/>
                <a:ea typeface="Microsoft YaHei" panose="020B0503020204020204" pitchFamily="34" charset="-122"/>
              </a:rPr>
              <a:t>n2</a:t>
            </a:r>
            <a:r>
              <a:rPr lang="zh-CN" altLang="en-US" sz="1600" dirty="0">
                <a:latin typeface="Microsoft YaHei" panose="020B0503020204020204" pitchFamily="34" charset="-122"/>
                <a:ea typeface="Microsoft YaHei" panose="020B0503020204020204" pitchFamily="34" charset="-122"/>
              </a:rPr>
              <a:t>考试</a:t>
            </a:r>
            <a:endParaRPr lang="en-US" altLang="zh-CN" sz="1600" dirty="0">
              <a:solidFill>
                <a:schemeClr val="tx1"/>
              </a:solidFill>
              <a:latin typeface="Microsoft YaHei" panose="020B0503020204020204" pitchFamily="34" charset="-122"/>
              <a:ea typeface="Microsoft YaHei" panose="020B0503020204020204" pitchFamily="34" charset="-122"/>
            </a:endParaRPr>
          </a:p>
          <a:p>
            <a:pPr algn="ctr"/>
            <a:endParaRPr lang="en-US" sz="1600" dirty="0">
              <a:latin typeface="Microsoft YaHei" panose="020B0503020204020204" pitchFamily="34" charset="-122"/>
              <a:ea typeface="Microsoft YaHei" panose="020B0503020204020204" pitchFamily="34" charset="-122"/>
            </a:endParaRPr>
          </a:p>
          <a:p>
            <a:r>
              <a:rPr lang="zh-CN" altLang="en-US" sz="1600" b="1" dirty="0">
                <a:solidFill>
                  <a:schemeClr val="tx1"/>
                </a:solidFill>
                <a:latin typeface="Microsoft YaHei" panose="020B0503020204020204" pitchFamily="34" charset="-122"/>
                <a:ea typeface="Microsoft YaHei" panose="020B0503020204020204" pitchFamily="34" charset="-122"/>
              </a:rPr>
              <a:t>技术以及工作</a:t>
            </a:r>
            <a:endParaRPr lang="en-US" altLang="zh-CN" sz="1600" b="1" dirty="0">
              <a:solidFill>
                <a:schemeClr val="tx1"/>
              </a:solidFill>
              <a:latin typeface="Microsoft YaHei" panose="020B0503020204020204" pitchFamily="34" charset="-122"/>
              <a:ea typeface="Microsoft YaHei" panose="020B0503020204020204" pitchFamily="34" charset="-122"/>
            </a:endParaRPr>
          </a:p>
          <a:p>
            <a:pPr marL="285750" indent="-285750">
              <a:lnSpc>
                <a:spcPct val="150000"/>
              </a:lnSpc>
              <a:buFont typeface="Arial" panose="020B0604020202020204" pitchFamily="34" charset="0"/>
              <a:buChar char="•"/>
            </a:pPr>
            <a:r>
              <a:rPr lang="zh-CN" altLang="en-US" sz="1600" dirty="0">
                <a:solidFill>
                  <a:schemeClr val="tx1"/>
                </a:solidFill>
                <a:latin typeface="Microsoft YaHei" panose="020B0503020204020204" pitchFamily="34" charset="-122"/>
                <a:ea typeface="Microsoft YaHei" panose="020B0503020204020204" pitchFamily="34" charset="-122"/>
              </a:rPr>
              <a:t>学精一门技术语言，并对计算机底层知识进行深度学习。</a:t>
            </a:r>
            <a:endParaRPr lang="en-US" altLang="zh-CN" sz="1600" dirty="0">
              <a:solidFill>
                <a:schemeClr val="tx1"/>
              </a:solidFill>
              <a:latin typeface="Microsoft YaHei" panose="020B0503020204020204" pitchFamily="34" charset="-122"/>
              <a:ea typeface="Microsoft YaHei" panose="020B0503020204020204" pitchFamily="34" charset="-122"/>
            </a:endParaRPr>
          </a:p>
          <a:p>
            <a:pPr marL="285750" indent="-285750">
              <a:lnSpc>
                <a:spcPct val="150000"/>
              </a:lnSpc>
              <a:buFont typeface="Arial" panose="020B0604020202020204" pitchFamily="34" charset="0"/>
              <a:buChar char="•"/>
            </a:pPr>
            <a:r>
              <a:rPr lang="zh-CN" altLang="en-US" sz="1600" dirty="0">
                <a:latin typeface="Microsoft YaHei" panose="020B0503020204020204" pitchFamily="34" charset="-122"/>
                <a:ea typeface="Microsoft YaHei" panose="020B0503020204020204" pitchFamily="34" charset="-122"/>
              </a:rPr>
              <a:t>完成公司分配的</a:t>
            </a:r>
            <a:r>
              <a:rPr lang="zh-CN" altLang="en-US" sz="1600" dirty="0">
                <a:solidFill>
                  <a:schemeClr val="tx1"/>
                </a:solidFill>
                <a:latin typeface="Microsoft YaHei" panose="020B0503020204020204" pitchFamily="34" charset="-122"/>
                <a:ea typeface="Microsoft YaHei" panose="020B0503020204020204" pitchFamily="34" charset="-122"/>
              </a:rPr>
              <a:t>工作，努力提升自己。</a:t>
            </a:r>
            <a:r>
              <a:rPr lang="zh-CN" altLang="en-US" sz="1600" dirty="0">
                <a:latin typeface="Microsoft YaHei" panose="020B0503020204020204" pitchFamily="34" charset="-122"/>
                <a:ea typeface="Microsoft YaHei" panose="020B0503020204020204" pitchFamily="34" charset="-122"/>
              </a:rPr>
              <a:t>在项目主要使用的技术栈上深入学习和掌握，并关注最新趋势</a:t>
            </a:r>
            <a:endParaRPr lang="en-US" altLang="zh-CN" sz="1600" dirty="0">
              <a:latin typeface="Microsoft YaHei" panose="020B0503020204020204" pitchFamily="34" charset="-122"/>
              <a:ea typeface="Microsoft YaHei" panose="020B0503020204020204" pitchFamily="34" charset="-122"/>
            </a:endParaRPr>
          </a:p>
          <a:p>
            <a:endParaRPr lang="en-US" altLang="zh-CN" sz="1600" dirty="0">
              <a:latin typeface="Microsoft YaHei" panose="020B0503020204020204" pitchFamily="34" charset="-122"/>
              <a:ea typeface="Microsoft YaHei" panose="020B0503020204020204" pitchFamily="34" charset="-122"/>
            </a:endParaRPr>
          </a:p>
          <a:p>
            <a:pPr marL="285750" indent="-285750">
              <a:buFont typeface="Arial" panose="020B0604020202020204" pitchFamily="34" charset="0"/>
              <a:buChar char="•"/>
            </a:pPr>
            <a:endParaRPr lang="zh-CN" altLang="en-US" sz="1600" b="0" dirty="0">
              <a:solidFill>
                <a:schemeClr val="tx1"/>
              </a:solidFill>
              <a:latin typeface="Microsoft YaHei" panose="020B0503020204020204" pitchFamily="34" charset="-122"/>
              <a:ea typeface="Microsoft YaHei" panose="020B0503020204020204" pitchFamily="34" charset="-122"/>
            </a:endParaRPr>
          </a:p>
          <a:p>
            <a:endParaRPr lang="en-US" altLang="zh-CN" sz="1600" b="1" dirty="0">
              <a:solidFill>
                <a:schemeClr val="tx1"/>
              </a:solidFill>
              <a:latin typeface="Microsoft YaHei" panose="020B0503020204020204" pitchFamily="34" charset="-122"/>
              <a:ea typeface="Microsoft YaHei" panose="020B0503020204020204" pitchFamily="34" charset="-122"/>
            </a:endParaRPr>
          </a:p>
        </p:txBody>
      </p:sp>
      <p:sp>
        <p:nvSpPr>
          <p:cNvPr id="18" name="TextBox 6">
            <a:extLst>
              <a:ext uri="{FF2B5EF4-FFF2-40B4-BE49-F238E27FC236}">
                <a16:creationId xmlns:a16="http://schemas.microsoft.com/office/drawing/2014/main" id="{3A76B175-4C5A-457E-ACB3-71AC69E001FD}"/>
              </a:ext>
            </a:extLst>
          </p:cNvPr>
          <p:cNvSpPr txBox="1"/>
          <p:nvPr/>
        </p:nvSpPr>
        <p:spPr>
          <a:xfrm>
            <a:off x="4163894" y="2497518"/>
            <a:ext cx="4036044" cy="4308852"/>
          </a:xfrm>
          <a:prstGeom prst="rect">
            <a:avLst/>
          </a:prstGeom>
          <a:solidFill>
            <a:schemeClr val="bg1"/>
          </a:solidFill>
          <a:ln>
            <a:noFill/>
          </a:ln>
        </p:spPr>
        <p:txBody>
          <a:bodyPr wrap="square" lIns="121899" tIns="60950" rIns="121899" bIns="60950" rtlCol="0">
            <a:spAutoFit/>
          </a:bodyPr>
          <a:lstStyle/>
          <a:p>
            <a:r>
              <a:rPr lang="zh-CN" altLang="en-US" sz="1600" b="1" dirty="0">
                <a:solidFill>
                  <a:schemeClr val="tx1"/>
                </a:solidFill>
                <a:latin typeface="Microsoft YaHei" panose="020B0503020204020204" pitchFamily="34" charset="-122"/>
                <a:ea typeface="Microsoft YaHei" panose="020B0503020204020204" pitchFamily="34" charset="-122"/>
              </a:rPr>
              <a:t>语言</a:t>
            </a:r>
            <a:endParaRPr lang="en-US" altLang="zh-CN" sz="1600" b="1" dirty="0">
              <a:latin typeface="Microsoft YaHei" panose="020B0503020204020204" pitchFamily="34" charset="-122"/>
              <a:ea typeface="Microsoft YaHei" panose="020B0503020204020204" pitchFamily="34" charset="-122"/>
            </a:endParaRPr>
          </a:p>
          <a:p>
            <a:pPr marL="285750" indent="-285750">
              <a:lnSpc>
                <a:spcPct val="150000"/>
              </a:lnSpc>
              <a:buFont typeface="Arial" panose="020B0604020202020204" pitchFamily="34" charset="0"/>
              <a:buChar char="•"/>
            </a:pPr>
            <a:r>
              <a:rPr lang="zh-CN" altLang="en-US" sz="1600" dirty="0">
                <a:latin typeface="Microsoft YaHei" panose="020B0503020204020204" pitchFamily="34" charset="-122"/>
                <a:ea typeface="Microsoft YaHei" panose="020B0503020204020204" pitchFamily="34" charset="-122"/>
              </a:rPr>
              <a:t>日语程度达到可以与日本人进行无障碍言语沟通</a:t>
            </a:r>
            <a:endParaRPr lang="en-US" altLang="zh-CN" sz="1600" dirty="0">
              <a:latin typeface="Microsoft YaHei" panose="020B0503020204020204" pitchFamily="34" charset="-122"/>
              <a:ea typeface="Microsoft YaHei" panose="020B0503020204020204" pitchFamily="34" charset="-122"/>
            </a:endParaRPr>
          </a:p>
          <a:p>
            <a:pPr marL="285750" indent="-285750">
              <a:lnSpc>
                <a:spcPct val="150000"/>
              </a:lnSpc>
              <a:buFont typeface="Arial" panose="020B0604020202020204" pitchFamily="34" charset="0"/>
              <a:buChar char="•"/>
            </a:pPr>
            <a:endParaRPr lang="en-US" altLang="zh-CN" sz="1600" dirty="0">
              <a:latin typeface="Microsoft YaHei" panose="020B0503020204020204" pitchFamily="34" charset="-122"/>
              <a:ea typeface="Microsoft YaHei" panose="020B0503020204020204" pitchFamily="34" charset="-122"/>
            </a:endParaRPr>
          </a:p>
          <a:p>
            <a:endParaRPr lang="en-US" altLang="zh-CN" sz="1600" b="1" dirty="0">
              <a:solidFill>
                <a:schemeClr val="tx1"/>
              </a:solidFill>
              <a:latin typeface="Microsoft YaHei" panose="020B0503020204020204" pitchFamily="34" charset="-122"/>
              <a:ea typeface="Microsoft YaHei" panose="020B0503020204020204" pitchFamily="34" charset="-122"/>
            </a:endParaRPr>
          </a:p>
          <a:p>
            <a:r>
              <a:rPr lang="zh-CN" altLang="en-US" sz="1600" b="1" dirty="0">
                <a:solidFill>
                  <a:schemeClr val="tx1"/>
                </a:solidFill>
                <a:latin typeface="Microsoft YaHei" panose="020B0503020204020204" pitchFamily="34" charset="-122"/>
                <a:ea typeface="Microsoft YaHei" panose="020B0503020204020204" pitchFamily="34" charset="-122"/>
              </a:rPr>
              <a:t>技术以及工作</a:t>
            </a:r>
            <a:endParaRPr lang="en-US" altLang="zh-CN" sz="1600" b="1" dirty="0">
              <a:solidFill>
                <a:schemeClr val="tx1"/>
              </a:solidFill>
              <a:latin typeface="Microsoft YaHei" panose="020B0503020204020204" pitchFamily="34" charset="-122"/>
              <a:ea typeface="Microsoft YaHei" panose="020B0503020204020204" pitchFamily="34" charset="-122"/>
            </a:endParaRPr>
          </a:p>
          <a:p>
            <a:pPr marL="285750" indent="-285750">
              <a:lnSpc>
                <a:spcPct val="150000"/>
              </a:lnSpc>
              <a:buFont typeface="Arial" panose="020B0604020202020204" pitchFamily="34" charset="0"/>
              <a:buChar char="•"/>
            </a:pPr>
            <a:r>
              <a:rPr lang="zh-CN" altLang="en-US" sz="1600" dirty="0">
                <a:latin typeface="Microsoft YaHei" panose="020B0503020204020204" pitchFamily="34" charset="-122"/>
                <a:ea typeface="Microsoft YaHei" panose="020B0503020204020204" pitchFamily="34" charset="-122"/>
              </a:rPr>
              <a:t>对于新的技术方向，积极探索并学习，在新的技术领域不断拓展自己的知识面和技能，以便将来适应行业发展趋势</a:t>
            </a:r>
            <a:endParaRPr lang="en-US" altLang="zh-CN" sz="1600" dirty="0">
              <a:latin typeface="Microsoft YaHei" panose="020B0503020204020204" pitchFamily="34" charset="-122"/>
              <a:ea typeface="Microsoft YaHei" panose="020B0503020204020204" pitchFamily="34" charset="-122"/>
            </a:endParaRPr>
          </a:p>
          <a:p>
            <a:pPr marL="285750" indent="-285750">
              <a:lnSpc>
                <a:spcPct val="150000"/>
              </a:lnSpc>
              <a:buFont typeface="Arial" panose="020B0604020202020204" pitchFamily="34" charset="0"/>
              <a:buChar char="•"/>
            </a:pPr>
            <a:r>
              <a:rPr lang="zh-CN" altLang="en-US" sz="1600" dirty="0">
                <a:latin typeface="Microsoft YaHei" panose="020B0503020204020204" pitchFamily="34" charset="-122"/>
                <a:ea typeface="Microsoft YaHei" panose="020B0503020204020204" pitchFamily="34" charset="-122"/>
              </a:rPr>
              <a:t>加强程序设计和团队协作软技能方面的能力。</a:t>
            </a:r>
            <a:endParaRPr lang="en-US" altLang="zh-CN" sz="1600" dirty="0">
              <a:latin typeface="Microsoft YaHei" panose="020B0503020204020204" pitchFamily="34" charset="-122"/>
              <a:ea typeface="Microsoft YaHei" panose="020B0503020204020204" pitchFamily="34" charset="-122"/>
            </a:endParaRPr>
          </a:p>
          <a:p>
            <a:pPr marL="285750" indent="-285750">
              <a:buFont typeface="Arial" panose="020B0604020202020204" pitchFamily="34" charset="0"/>
              <a:buChar char="•"/>
            </a:pPr>
            <a:endParaRPr lang="zh-CN" altLang="en-US" sz="1600" b="0" dirty="0">
              <a:solidFill>
                <a:schemeClr val="tx1"/>
              </a:solidFill>
              <a:latin typeface="Microsoft YaHei" panose="020B0503020204020204" pitchFamily="34" charset="-122"/>
              <a:ea typeface="Microsoft YaHei" panose="020B0503020204020204" pitchFamily="34" charset="-122"/>
            </a:endParaRPr>
          </a:p>
          <a:p>
            <a:endParaRPr lang="en-US" altLang="zh-CN" sz="1600" b="1" dirty="0">
              <a:solidFill>
                <a:schemeClr val="tx1"/>
              </a:solidFill>
              <a:latin typeface="Microsoft YaHei" panose="020B0503020204020204" pitchFamily="34" charset="-122"/>
              <a:ea typeface="Microsoft YaHei" panose="020B0503020204020204" pitchFamily="34" charset="-122"/>
            </a:endParaRPr>
          </a:p>
        </p:txBody>
      </p:sp>
      <p:sp>
        <p:nvSpPr>
          <p:cNvPr id="19" name="TextBox 6">
            <a:extLst>
              <a:ext uri="{FF2B5EF4-FFF2-40B4-BE49-F238E27FC236}">
                <a16:creationId xmlns:a16="http://schemas.microsoft.com/office/drawing/2014/main" id="{8E535B18-0E2D-4FA5-9D75-CA6DE7070DE2}"/>
              </a:ext>
            </a:extLst>
          </p:cNvPr>
          <p:cNvSpPr txBox="1"/>
          <p:nvPr/>
        </p:nvSpPr>
        <p:spPr>
          <a:xfrm>
            <a:off x="8523359" y="2494060"/>
            <a:ext cx="4114800" cy="2295608"/>
          </a:xfrm>
          <a:prstGeom prst="rect">
            <a:avLst/>
          </a:prstGeom>
          <a:solidFill>
            <a:schemeClr val="bg1"/>
          </a:solidFill>
          <a:ln>
            <a:noFill/>
          </a:ln>
        </p:spPr>
        <p:txBody>
          <a:bodyPr wrap="square" lIns="121899" tIns="60950" rIns="121899" bIns="60950" rtlCol="0">
            <a:spAutoFit/>
          </a:bodyPr>
          <a:lstStyle/>
          <a:p>
            <a:pPr>
              <a:lnSpc>
                <a:spcPct val="150000"/>
              </a:lnSpc>
            </a:pPr>
            <a:r>
              <a:rPr lang="zh-CN" altLang="en-US" sz="1600" b="1" dirty="0">
                <a:latin typeface="Microsoft YaHei" panose="020B0503020204020204" pitchFamily="34" charset="-122"/>
                <a:ea typeface="Microsoft YaHei" panose="020B0503020204020204" pitchFamily="34" charset="-122"/>
              </a:rPr>
              <a:t>职业发展方向</a:t>
            </a:r>
            <a:endParaRPr lang="en-US" altLang="zh-CN" sz="1600" dirty="0">
              <a:latin typeface="Microsoft YaHei" panose="020B0503020204020204" pitchFamily="34" charset="-122"/>
              <a:ea typeface="Microsoft YaHei" panose="020B0503020204020204" pitchFamily="34" charset="-122"/>
            </a:endParaRPr>
          </a:p>
          <a:p>
            <a:pPr marL="285750" indent="-285750">
              <a:lnSpc>
                <a:spcPct val="150000"/>
              </a:lnSpc>
              <a:buFont typeface="Arial" panose="020B0604020202020204" pitchFamily="34" charset="0"/>
              <a:buChar char="•"/>
            </a:pPr>
            <a:r>
              <a:rPr lang="zh-CN" altLang="en-US" sz="1600" dirty="0">
                <a:latin typeface="Microsoft YaHei" panose="020B0503020204020204" pitchFamily="34" charset="-122"/>
                <a:ea typeface="Microsoft YaHei" panose="020B0503020204020204" pitchFamily="34" charset="-122"/>
              </a:rPr>
              <a:t>结合自身兴趣和专业优势，积极探索深度前沿技术的研究和应用，或者在技术管理、项目管理等方面深耕细作。</a:t>
            </a:r>
            <a:r>
              <a:rPr lang="en-US" altLang="zh-CN" sz="1600" dirty="0">
                <a:latin typeface="Microsoft YaHei" panose="020B0503020204020204" pitchFamily="34" charset="-122"/>
                <a:ea typeface="Microsoft YaHei" panose="020B0503020204020204" pitchFamily="34" charset="-122"/>
              </a:rPr>
              <a:t>(</a:t>
            </a:r>
            <a:r>
              <a:rPr lang="zh-CN" altLang="en-US" sz="1600" dirty="0">
                <a:latin typeface="Microsoft YaHei" panose="020B0503020204020204" pitchFamily="34" charset="-122"/>
                <a:ea typeface="Microsoft YaHei" panose="020B0503020204020204" pitchFamily="34" charset="-122"/>
              </a:rPr>
              <a:t>具体要根据社会环境的变更以及行业的需求而定</a:t>
            </a:r>
            <a:r>
              <a:rPr lang="en-US" altLang="zh-CN" sz="1600" dirty="0">
                <a:latin typeface="Microsoft YaHei" panose="020B0503020204020204" pitchFamily="34" charset="-122"/>
                <a:ea typeface="Microsoft YaHei" panose="020B0503020204020204" pitchFamily="34" charset="-122"/>
              </a:rPr>
              <a:t>)</a:t>
            </a:r>
          </a:p>
        </p:txBody>
      </p:sp>
    </p:spTree>
    <p:extLst>
      <p:ext uri="{BB962C8B-B14F-4D97-AF65-F5344CB8AC3E}">
        <p14:creationId xmlns:p14="http://schemas.microsoft.com/office/powerpoint/2010/main" val="3991832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8781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 name="【公众号：阿拉丁PPT】_1"/>
          <p:cNvGrpSpPr/>
          <p:nvPr/>
        </p:nvGrpSpPr>
        <p:grpSpPr>
          <a:xfrm>
            <a:off x="16310" y="4940281"/>
            <a:ext cx="14618971" cy="2400300"/>
            <a:chOff x="6350" y="1903413"/>
            <a:chExt cx="12182476" cy="2000250"/>
          </a:xfrm>
        </p:grpSpPr>
        <p:sp>
          <p:nvSpPr>
            <p:cNvPr id="50" name="Freeform 16"/>
            <p:cNvSpPr>
              <a:spLocks/>
            </p:cNvSpPr>
            <p:nvPr/>
          </p:nvSpPr>
          <p:spPr bwMode="auto">
            <a:xfrm>
              <a:off x="6350" y="2878138"/>
              <a:ext cx="6091238" cy="1025525"/>
            </a:xfrm>
            <a:custGeom>
              <a:avLst/>
              <a:gdLst>
                <a:gd name="T0" fmla="*/ 1920 w 1920"/>
                <a:gd name="T1" fmla="*/ 323 h 323"/>
                <a:gd name="T2" fmla="*/ 1209 w 1920"/>
                <a:gd name="T3" fmla="*/ 38 h 323"/>
                <a:gd name="T4" fmla="*/ 0 w 1920"/>
                <a:gd name="T5" fmla="*/ 86 h 323"/>
              </a:gdLst>
              <a:ahLst/>
              <a:cxnLst>
                <a:cxn ang="0">
                  <a:pos x="T0" y="T1"/>
                </a:cxn>
                <a:cxn ang="0">
                  <a:pos x="T2" y="T3"/>
                </a:cxn>
                <a:cxn ang="0">
                  <a:pos x="T4" y="T5"/>
                </a:cxn>
              </a:cxnLst>
              <a:rect l="0" t="0" r="r" b="b"/>
              <a:pathLst>
                <a:path w="1920" h="323">
                  <a:moveTo>
                    <a:pt x="1920" y="323"/>
                  </a:moveTo>
                  <a:cubicBezTo>
                    <a:pt x="1742" y="142"/>
                    <a:pt x="1510" y="77"/>
                    <a:pt x="1209" y="38"/>
                  </a:cubicBezTo>
                  <a:cubicBezTo>
                    <a:pt x="928" y="2"/>
                    <a:pt x="495" y="0"/>
                    <a:pt x="0" y="86"/>
                  </a:cubicBezTo>
                </a:path>
              </a:pathLst>
            </a:custGeom>
            <a:noFill/>
            <a:ln w="635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109728" tIns="54864" rIns="109728" bIns="54864" numCol="1" anchor="t" anchorCtr="0" compatLnSpc="1">
              <a:prstTxWarp prst="textNoShape">
                <a:avLst/>
              </a:prstTxWarp>
            </a:bodyPr>
            <a:lstStyle/>
            <a:p>
              <a:endParaRPr lang="zh-CN" altLang="en-US" sz="3456"/>
            </a:p>
          </p:txBody>
        </p:sp>
        <p:sp>
          <p:nvSpPr>
            <p:cNvPr id="51" name="Freeform 17"/>
            <p:cNvSpPr>
              <a:spLocks/>
            </p:cNvSpPr>
            <p:nvPr/>
          </p:nvSpPr>
          <p:spPr bwMode="auto">
            <a:xfrm>
              <a:off x="6350" y="3068638"/>
              <a:ext cx="6091238" cy="835025"/>
            </a:xfrm>
            <a:custGeom>
              <a:avLst/>
              <a:gdLst>
                <a:gd name="T0" fmla="*/ 1920 w 1920"/>
                <a:gd name="T1" fmla="*/ 263 h 263"/>
                <a:gd name="T2" fmla="*/ 1155 w 1920"/>
                <a:gd name="T3" fmla="*/ 28 h 263"/>
                <a:gd name="T4" fmla="*/ 0 w 1920"/>
                <a:gd name="T5" fmla="*/ 59 h 263"/>
              </a:gdLst>
              <a:ahLst/>
              <a:cxnLst>
                <a:cxn ang="0">
                  <a:pos x="T0" y="T1"/>
                </a:cxn>
                <a:cxn ang="0">
                  <a:pos x="T2" y="T3"/>
                </a:cxn>
                <a:cxn ang="0">
                  <a:pos x="T4" y="T5"/>
                </a:cxn>
              </a:cxnLst>
              <a:rect l="0" t="0" r="r" b="b"/>
              <a:pathLst>
                <a:path w="1920" h="263">
                  <a:moveTo>
                    <a:pt x="1920" y="263"/>
                  </a:moveTo>
                  <a:cubicBezTo>
                    <a:pt x="1671" y="92"/>
                    <a:pt x="1458" y="53"/>
                    <a:pt x="1155" y="28"/>
                  </a:cubicBezTo>
                  <a:cubicBezTo>
                    <a:pt x="807" y="0"/>
                    <a:pt x="479" y="6"/>
                    <a:pt x="0" y="59"/>
                  </a:cubicBezTo>
                </a:path>
              </a:pathLst>
            </a:custGeom>
            <a:noFill/>
            <a:ln w="635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109728" tIns="54864" rIns="109728" bIns="54864" numCol="1" anchor="t" anchorCtr="0" compatLnSpc="1">
              <a:prstTxWarp prst="textNoShape">
                <a:avLst/>
              </a:prstTxWarp>
            </a:bodyPr>
            <a:lstStyle/>
            <a:p>
              <a:endParaRPr lang="zh-CN" altLang="en-US" sz="3456"/>
            </a:p>
          </p:txBody>
        </p:sp>
        <p:sp>
          <p:nvSpPr>
            <p:cNvPr id="52" name="Freeform 18"/>
            <p:cNvSpPr>
              <a:spLocks/>
            </p:cNvSpPr>
            <p:nvPr/>
          </p:nvSpPr>
          <p:spPr bwMode="auto">
            <a:xfrm>
              <a:off x="6097588" y="3068638"/>
              <a:ext cx="6091238" cy="835025"/>
            </a:xfrm>
            <a:custGeom>
              <a:avLst/>
              <a:gdLst>
                <a:gd name="T0" fmla="*/ 0 w 1920"/>
                <a:gd name="T1" fmla="*/ 263 h 263"/>
                <a:gd name="T2" fmla="*/ 764 w 1920"/>
                <a:gd name="T3" fmla="*/ 28 h 263"/>
                <a:gd name="T4" fmla="*/ 1920 w 1920"/>
                <a:gd name="T5" fmla="*/ 59 h 263"/>
              </a:gdLst>
              <a:ahLst/>
              <a:cxnLst>
                <a:cxn ang="0">
                  <a:pos x="T0" y="T1"/>
                </a:cxn>
                <a:cxn ang="0">
                  <a:pos x="T2" y="T3"/>
                </a:cxn>
                <a:cxn ang="0">
                  <a:pos x="T4" y="T5"/>
                </a:cxn>
              </a:cxnLst>
              <a:rect l="0" t="0" r="r" b="b"/>
              <a:pathLst>
                <a:path w="1920" h="263">
                  <a:moveTo>
                    <a:pt x="0" y="263"/>
                  </a:moveTo>
                  <a:cubicBezTo>
                    <a:pt x="249" y="92"/>
                    <a:pt x="462" y="53"/>
                    <a:pt x="764" y="28"/>
                  </a:cubicBezTo>
                  <a:cubicBezTo>
                    <a:pt x="1112" y="0"/>
                    <a:pt x="1441" y="6"/>
                    <a:pt x="1920" y="59"/>
                  </a:cubicBezTo>
                </a:path>
              </a:pathLst>
            </a:custGeom>
            <a:noFill/>
            <a:ln w="635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109728" tIns="54864" rIns="109728" bIns="54864" numCol="1" anchor="t" anchorCtr="0" compatLnSpc="1">
              <a:prstTxWarp prst="textNoShape">
                <a:avLst/>
              </a:prstTxWarp>
            </a:bodyPr>
            <a:lstStyle/>
            <a:p>
              <a:endParaRPr lang="zh-CN" altLang="en-US" sz="3456"/>
            </a:p>
          </p:txBody>
        </p:sp>
        <p:sp>
          <p:nvSpPr>
            <p:cNvPr id="53" name="Freeform 19"/>
            <p:cNvSpPr>
              <a:spLocks/>
            </p:cNvSpPr>
            <p:nvPr/>
          </p:nvSpPr>
          <p:spPr bwMode="auto">
            <a:xfrm>
              <a:off x="346075" y="2484438"/>
              <a:ext cx="5751513" cy="1419225"/>
            </a:xfrm>
            <a:custGeom>
              <a:avLst/>
              <a:gdLst>
                <a:gd name="T0" fmla="*/ 1813 w 1813"/>
                <a:gd name="T1" fmla="*/ 447 h 447"/>
                <a:gd name="T2" fmla="*/ 1000 w 1813"/>
                <a:gd name="T3" fmla="*/ 42 h 447"/>
                <a:gd name="T4" fmla="*/ 0 w 1813"/>
                <a:gd name="T5" fmla="*/ 82 h 447"/>
              </a:gdLst>
              <a:ahLst/>
              <a:cxnLst>
                <a:cxn ang="0">
                  <a:pos x="T0" y="T1"/>
                </a:cxn>
                <a:cxn ang="0">
                  <a:pos x="T2" y="T3"/>
                </a:cxn>
                <a:cxn ang="0">
                  <a:pos x="T4" y="T5"/>
                </a:cxn>
              </a:cxnLst>
              <a:rect l="0" t="0" r="r" b="b"/>
              <a:pathLst>
                <a:path w="1813" h="447">
                  <a:moveTo>
                    <a:pt x="1813" y="447"/>
                  </a:moveTo>
                  <a:cubicBezTo>
                    <a:pt x="1682" y="209"/>
                    <a:pt x="1314" y="90"/>
                    <a:pt x="1000" y="42"/>
                  </a:cubicBezTo>
                  <a:cubicBezTo>
                    <a:pt x="723" y="0"/>
                    <a:pt x="385" y="9"/>
                    <a:pt x="0" y="82"/>
                  </a:cubicBezTo>
                </a:path>
              </a:pathLst>
            </a:custGeom>
            <a:noFill/>
            <a:ln w="635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109728" tIns="54864" rIns="109728" bIns="54864" numCol="1" anchor="t" anchorCtr="0" compatLnSpc="1">
              <a:prstTxWarp prst="textNoShape">
                <a:avLst/>
              </a:prstTxWarp>
            </a:bodyPr>
            <a:lstStyle/>
            <a:p>
              <a:endParaRPr lang="zh-CN" altLang="en-US" sz="3456"/>
            </a:p>
          </p:txBody>
        </p:sp>
        <p:sp>
          <p:nvSpPr>
            <p:cNvPr id="54" name="Freeform 20"/>
            <p:cNvSpPr>
              <a:spLocks/>
            </p:cNvSpPr>
            <p:nvPr/>
          </p:nvSpPr>
          <p:spPr bwMode="auto">
            <a:xfrm>
              <a:off x="765175" y="1903413"/>
              <a:ext cx="5332413" cy="2000250"/>
            </a:xfrm>
            <a:custGeom>
              <a:avLst/>
              <a:gdLst>
                <a:gd name="T0" fmla="*/ 1681 w 1681"/>
                <a:gd name="T1" fmla="*/ 630 h 630"/>
                <a:gd name="T2" fmla="*/ 891 w 1681"/>
                <a:gd name="T3" fmla="*/ 85 h 630"/>
                <a:gd name="T4" fmla="*/ 0 w 1681"/>
                <a:gd name="T5" fmla="*/ 22 h 630"/>
              </a:gdLst>
              <a:ahLst/>
              <a:cxnLst>
                <a:cxn ang="0">
                  <a:pos x="T0" y="T1"/>
                </a:cxn>
                <a:cxn ang="0">
                  <a:pos x="T2" y="T3"/>
                </a:cxn>
                <a:cxn ang="0">
                  <a:pos x="T4" y="T5"/>
                </a:cxn>
              </a:cxnLst>
              <a:rect l="0" t="0" r="r" b="b"/>
              <a:pathLst>
                <a:path w="1681" h="630">
                  <a:moveTo>
                    <a:pt x="1681" y="630"/>
                  </a:moveTo>
                  <a:cubicBezTo>
                    <a:pt x="1557" y="313"/>
                    <a:pt x="1212" y="170"/>
                    <a:pt x="891" y="85"/>
                  </a:cubicBezTo>
                  <a:cubicBezTo>
                    <a:pt x="620" y="13"/>
                    <a:pt x="311" y="0"/>
                    <a:pt x="0" y="22"/>
                  </a:cubicBezTo>
                </a:path>
              </a:pathLst>
            </a:custGeom>
            <a:noFill/>
            <a:ln w="635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109728" tIns="54864" rIns="109728" bIns="54864" numCol="1" anchor="t" anchorCtr="0" compatLnSpc="1">
              <a:prstTxWarp prst="textNoShape">
                <a:avLst/>
              </a:prstTxWarp>
            </a:bodyPr>
            <a:lstStyle/>
            <a:p>
              <a:endParaRPr lang="zh-CN" altLang="en-US" sz="3456"/>
            </a:p>
          </p:txBody>
        </p:sp>
        <p:sp>
          <p:nvSpPr>
            <p:cNvPr id="55" name="Freeform 21"/>
            <p:cNvSpPr>
              <a:spLocks/>
            </p:cNvSpPr>
            <p:nvPr/>
          </p:nvSpPr>
          <p:spPr bwMode="auto">
            <a:xfrm>
              <a:off x="6097588" y="2878138"/>
              <a:ext cx="6091238" cy="1025525"/>
            </a:xfrm>
            <a:custGeom>
              <a:avLst/>
              <a:gdLst>
                <a:gd name="T0" fmla="*/ 0 w 1920"/>
                <a:gd name="T1" fmla="*/ 323 h 323"/>
                <a:gd name="T2" fmla="*/ 710 w 1920"/>
                <a:gd name="T3" fmla="*/ 38 h 323"/>
                <a:gd name="T4" fmla="*/ 1920 w 1920"/>
                <a:gd name="T5" fmla="*/ 86 h 323"/>
              </a:gdLst>
              <a:ahLst/>
              <a:cxnLst>
                <a:cxn ang="0">
                  <a:pos x="T0" y="T1"/>
                </a:cxn>
                <a:cxn ang="0">
                  <a:pos x="T2" y="T3"/>
                </a:cxn>
                <a:cxn ang="0">
                  <a:pos x="T4" y="T5"/>
                </a:cxn>
              </a:cxnLst>
              <a:rect l="0" t="0" r="r" b="b"/>
              <a:pathLst>
                <a:path w="1920" h="323">
                  <a:moveTo>
                    <a:pt x="0" y="323"/>
                  </a:moveTo>
                  <a:cubicBezTo>
                    <a:pt x="178" y="142"/>
                    <a:pt x="410" y="77"/>
                    <a:pt x="710" y="38"/>
                  </a:cubicBezTo>
                  <a:cubicBezTo>
                    <a:pt x="992" y="2"/>
                    <a:pt x="1425" y="0"/>
                    <a:pt x="1920" y="86"/>
                  </a:cubicBezTo>
                </a:path>
              </a:pathLst>
            </a:custGeom>
            <a:noFill/>
            <a:ln w="635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109728" tIns="54864" rIns="109728" bIns="54864" numCol="1" anchor="t" anchorCtr="0" compatLnSpc="1">
              <a:prstTxWarp prst="textNoShape">
                <a:avLst/>
              </a:prstTxWarp>
            </a:bodyPr>
            <a:lstStyle/>
            <a:p>
              <a:endParaRPr lang="zh-CN" altLang="en-US" sz="3456"/>
            </a:p>
          </p:txBody>
        </p:sp>
        <p:sp>
          <p:nvSpPr>
            <p:cNvPr id="56" name="Freeform 22"/>
            <p:cNvSpPr>
              <a:spLocks/>
            </p:cNvSpPr>
            <p:nvPr/>
          </p:nvSpPr>
          <p:spPr bwMode="auto">
            <a:xfrm>
              <a:off x="6097588" y="2484438"/>
              <a:ext cx="5751513" cy="1419225"/>
            </a:xfrm>
            <a:custGeom>
              <a:avLst/>
              <a:gdLst>
                <a:gd name="T0" fmla="*/ 0 w 1813"/>
                <a:gd name="T1" fmla="*/ 447 h 447"/>
                <a:gd name="T2" fmla="*/ 813 w 1813"/>
                <a:gd name="T3" fmla="*/ 42 h 447"/>
                <a:gd name="T4" fmla="*/ 1813 w 1813"/>
                <a:gd name="T5" fmla="*/ 82 h 447"/>
              </a:gdLst>
              <a:ahLst/>
              <a:cxnLst>
                <a:cxn ang="0">
                  <a:pos x="T0" y="T1"/>
                </a:cxn>
                <a:cxn ang="0">
                  <a:pos x="T2" y="T3"/>
                </a:cxn>
                <a:cxn ang="0">
                  <a:pos x="T4" y="T5"/>
                </a:cxn>
              </a:cxnLst>
              <a:rect l="0" t="0" r="r" b="b"/>
              <a:pathLst>
                <a:path w="1813" h="447">
                  <a:moveTo>
                    <a:pt x="0" y="447"/>
                  </a:moveTo>
                  <a:cubicBezTo>
                    <a:pt x="130" y="209"/>
                    <a:pt x="498" y="90"/>
                    <a:pt x="813" y="42"/>
                  </a:cubicBezTo>
                  <a:cubicBezTo>
                    <a:pt x="1090" y="0"/>
                    <a:pt x="1428" y="9"/>
                    <a:pt x="1813" y="82"/>
                  </a:cubicBezTo>
                </a:path>
              </a:pathLst>
            </a:custGeom>
            <a:noFill/>
            <a:ln w="635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109728" tIns="54864" rIns="109728" bIns="54864" numCol="1" anchor="t" anchorCtr="0" compatLnSpc="1">
              <a:prstTxWarp prst="textNoShape">
                <a:avLst/>
              </a:prstTxWarp>
            </a:bodyPr>
            <a:lstStyle/>
            <a:p>
              <a:endParaRPr lang="zh-CN" altLang="en-US" sz="3456"/>
            </a:p>
          </p:txBody>
        </p:sp>
        <p:sp>
          <p:nvSpPr>
            <p:cNvPr id="57" name="Freeform 23"/>
            <p:cNvSpPr>
              <a:spLocks/>
            </p:cNvSpPr>
            <p:nvPr/>
          </p:nvSpPr>
          <p:spPr bwMode="auto">
            <a:xfrm>
              <a:off x="6097588" y="1903413"/>
              <a:ext cx="5332413" cy="2000250"/>
            </a:xfrm>
            <a:custGeom>
              <a:avLst/>
              <a:gdLst>
                <a:gd name="T0" fmla="*/ 0 w 1681"/>
                <a:gd name="T1" fmla="*/ 630 h 630"/>
                <a:gd name="T2" fmla="*/ 790 w 1681"/>
                <a:gd name="T3" fmla="*/ 85 h 630"/>
                <a:gd name="T4" fmla="*/ 1681 w 1681"/>
                <a:gd name="T5" fmla="*/ 22 h 630"/>
              </a:gdLst>
              <a:ahLst/>
              <a:cxnLst>
                <a:cxn ang="0">
                  <a:pos x="T0" y="T1"/>
                </a:cxn>
                <a:cxn ang="0">
                  <a:pos x="T2" y="T3"/>
                </a:cxn>
                <a:cxn ang="0">
                  <a:pos x="T4" y="T5"/>
                </a:cxn>
              </a:cxnLst>
              <a:rect l="0" t="0" r="r" b="b"/>
              <a:pathLst>
                <a:path w="1681" h="630">
                  <a:moveTo>
                    <a:pt x="0" y="630"/>
                  </a:moveTo>
                  <a:cubicBezTo>
                    <a:pt x="124" y="313"/>
                    <a:pt x="469" y="170"/>
                    <a:pt x="790" y="85"/>
                  </a:cubicBezTo>
                  <a:cubicBezTo>
                    <a:pt x="1060" y="13"/>
                    <a:pt x="1369" y="0"/>
                    <a:pt x="1681" y="22"/>
                  </a:cubicBezTo>
                </a:path>
              </a:pathLst>
            </a:custGeom>
            <a:noFill/>
            <a:ln w="635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109728" tIns="54864" rIns="109728" bIns="54864" numCol="1" anchor="t" anchorCtr="0" compatLnSpc="1">
              <a:prstTxWarp prst="textNoShape">
                <a:avLst/>
              </a:prstTxWarp>
            </a:bodyPr>
            <a:lstStyle/>
            <a:p>
              <a:endParaRPr lang="zh-CN" altLang="en-US" sz="3456"/>
            </a:p>
          </p:txBody>
        </p:sp>
      </p:grpSp>
      <p:sp>
        <p:nvSpPr>
          <p:cNvPr id="3" name="【公众号：阿拉丁PPT】_4"/>
          <p:cNvSpPr>
            <a:spLocks noChangeArrowheads="1"/>
          </p:cNvSpPr>
          <p:nvPr/>
        </p:nvSpPr>
        <p:spPr bwMode="gray">
          <a:xfrm flipH="1">
            <a:off x="4540582" y="3989479"/>
            <a:ext cx="5570427" cy="727826"/>
          </a:xfrm>
          <a:prstGeom prst="roundRect">
            <a:avLst>
              <a:gd name="adj" fmla="val 50000"/>
            </a:avLst>
          </a:prstGeom>
          <a:solidFill>
            <a:schemeClr val="accent1">
              <a:lumMod val="60000"/>
              <a:lumOff val="40000"/>
            </a:schemeClr>
          </a:solidFill>
          <a:ln w="28575" algn="ctr">
            <a:noFill/>
            <a:round/>
            <a:headEnd/>
            <a:tailEnd/>
          </a:ln>
          <a:effectLst/>
        </p:spPr>
        <p:txBody>
          <a:bodyPr wrap="none" lIns="345600" anchor="ctr"/>
          <a:lstStyle/>
          <a:p>
            <a:pPr marL="1080000">
              <a:lnSpc>
                <a:spcPct val="90000"/>
              </a:lnSpc>
              <a:buClr>
                <a:schemeClr val="bg2"/>
              </a:buClr>
              <a:buSzPct val="70000"/>
            </a:pPr>
            <a:r>
              <a:rPr lang="zh-CN" altLang="en-US" sz="2640" b="1" dirty="0">
                <a:solidFill>
                  <a:schemeClr val="bg1"/>
                </a:solidFill>
                <a:latin typeface="微软雅黑" panose="020B0503020204020204" pitchFamily="34" charset="-122"/>
                <a:ea typeface="微软雅黑" panose="020B0503020204020204" pitchFamily="34" charset="-122"/>
              </a:rPr>
              <a:t>目标</a:t>
            </a:r>
            <a:r>
              <a:rPr lang="zh-CN" altLang="en-US" sz="2640" b="1">
                <a:solidFill>
                  <a:schemeClr val="bg1"/>
                </a:solidFill>
                <a:latin typeface="微软雅黑" panose="020B0503020204020204" pitchFamily="34" charset="-122"/>
                <a:ea typeface="微软雅黑" panose="020B0503020204020204" pitchFamily="34" charset="-122"/>
              </a:rPr>
              <a:t>和计划</a:t>
            </a:r>
            <a:endParaRPr lang="en-US" altLang="zh-CN" sz="2640" b="1" dirty="0">
              <a:solidFill>
                <a:schemeClr val="bg1"/>
              </a:solidFill>
              <a:latin typeface="微软雅黑" panose="020B0503020204020204" pitchFamily="34" charset="-122"/>
              <a:ea typeface="微软雅黑" panose="020B0503020204020204" pitchFamily="34" charset="-122"/>
            </a:endParaRPr>
          </a:p>
        </p:txBody>
      </p:sp>
      <p:sp>
        <p:nvSpPr>
          <p:cNvPr id="4" name="【公众号：阿拉丁PPT】_5"/>
          <p:cNvSpPr>
            <a:spLocks noChangeArrowheads="1"/>
          </p:cNvSpPr>
          <p:nvPr/>
        </p:nvSpPr>
        <p:spPr bwMode="gray">
          <a:xfrm flipH="1">
            <a:off x="4507434" y="3148383"/>
            <a:ext cx="5570427" cy="727826"/>
          </a:xfrm>
          <a:prstGeom prst="roundRect">
            <a:avLst>
              <a:gd name="adj" fmla="val 50000"/>
            </a:avLst>
          </a:prstGeom>
          <a:solidFill>
            <a:schemeClr val="accent1"/>
          </a:solidFill>
          <a:ln w="28575" algn="ctr">
            <a:noFill/>
            <a:round/>
            <a:headEnd/>
            <a:tailEnd/>
          </a:ln>
          <a:effectLst/>
        </p:spPr>
        <p:txBody>
          <a:bodyPr wrap="none" lIns="345600" anchor="ctr"/>
          <a:lstStyle/>
          <a:p>
            <a:pPr marL="1080000">
              <a:lnSpc>
                <a:spcPct val="90000"/>
              </a:lnSpc>
              <a:buClr>
                <a:schemeClr val="bg2"/>
              </a:buClr>
              <a:buSzPct val="70000"/>
            </a:pPr>
            <a:r>
              <a:rPr lang="zh-CN" altLang="en-US" sz="2640" b="1" dirty="0">
                <a:solidFill>
                  <a:schemeClr val="bg1"/>
                </a:solidFill>
                <a:latin typeface="微软雅黑" panose="020B0503020204020204" pitchFamily="34" charset="-122"/>
                <a:ea typeface="微软雅黑" panose="020B0503020204020204" pitchFamily="34" charset="-122"/>
              </a:rPr>
              <a:t>实习期间个人成长</a:t>
            </a:r>
            <a:endParaRPr lang="en-US" altLang="zh-CN" sz="2640" b="1" dirty="0">
              <a:solidFill>
                <a:schemeClr val="bg1"/>
              </a:solidFill>
              <a:latin typeface="微软雅黑" panose="020B0503020204020204" pitchFamily="34" charset="-122"/>
              <a:ea typeface="微软雅黑" panose="020B0503020204020204" pitchFamily="34" charset="-122"/>
            </a:endParaRPr>
          </a:p>
        </p:txBody>
      </p:sp>
      <p:sp>
        <p:nvSpPr>
          <p:cNvPr id="5" name="【公众号：阿拉丁PPT】_6"/>
          <p:cNvSpPr>
            <a:spLocks noChangeArrowheads="1"/>
          </p:cNvSpPr>
          <p:nvPr/>
        </p:nvSpPr>
        <p:spPr bwMode="gray">
          <a:xfrm flipH="1">
            <a:off x="4507434" y="2330162"/>
            <a:ext cx="5570427" cy="727826"/>
          </a:xfrm>
          <a:prstGeom prst="roundRect">
            <a:avLst>
              <a:gd name="adj" fmla="val 50000"/>
            </a:avLst>
          </a:prstGeom>
          <a:solidFill>
            <a:schemeClr val="accent1">
              <a:lumMod val="60000"/>
              <a:lumOff val="40000"/>
            </a:schemeClr>
          </a:solidFill>
          <a:ln w="28575" algn="ctr">
            <a:noFill/>
            <a:round/>
            <a:headEnd/>
            <a:tailEnd/>
          </a:ln>
          <a:effectLst/>
        </p:spPr>
        <p:txBody>
          <a:bodyPr wrap="none" lIns="345600" anchor="ctr"/>
          <a:lstStyle/>
          <a:p>
            <a:pPr marL="1080000">
              <a:lnSpc>
                <a:spcPct val="90000"/>
              </a:lnSpc>
              <a:buClr>
                <a:schemeClr val="bg2"/>
              </a:buClr>
              <a:buSzPct val="70000"/>
            </a:pPr>
            <a:r>
              <a:rPr lang="zh-CN" altLang="en-US" sz="2640" b="1" dirty="0">
                <a:solidFill>
                  <a:schemeClr val="bg1"/>
                </a:solidFill>
                <a:latin typeface="微软雅黑" panose="020B0503020204020204" pitchFamily="34" charset="-122"/>
                <a:ea typeface="微软雅黑" panose="020B0503020204020204" pitchFamily="34" charset="-122"/>
              </a:rPr>
              <a:t>实习工作总结</a:t>
            </a:r>
            <a:endParaRPr lang="en-US" altLang="zh-CN" sz="2640" b="1" dirty="0">
              <a:solidFill>
                <a:schemeClr val="bg1"/>
              </a:solidFill>
              <a:latin typeface="微软雅黑" panose="020B0503020204020204" pitchFamily="34" charset="-122"/>
              <a:ea typeface="微软雅黑" panose="020B0503020204020204" pitchFamily="34" charset="-122"/>
            </a:endParaRPr>
          </a:p>
        </p:txBody>
      </p:sp>
      <p:sp>
        <p:nvSpPr>
          <p:cNvPr id="6" name="【公众号：阿拉丁PPT】_7"/>
          <p:cNvSpPr>
            <a:spLocks noChangeArrowheads="1"/>
          </p:cNvSpPr>
          <p:nvPr/>
        </p:nvSpPr>
        <p:spPr bwMode="gray">
          <a:xfrm flipH="1">
            <a:off x="4507434" y="1508518"/>
            <a:ext cx="5570427" cy="750569"/>
          </a:xfrm>
          <a:prstGeom prst="roundRect">
            <a:avLst>
              <a:gd name="adj" fmla="val 50000"/>
            </a:avLst>
          </a:prstGeom>
          <a:solidFill>
            <a:schemeClr val="accent1"/>
          </a:solidFill>
          <a:ln w="28575" algn="ctr">
            <a:noFill/>
            <a:round/>
            <a:headEnd/>
            <a:tailEnd/>
          </a:ln>
          <a:effectLst/>
        </p:spPr>
        <p:txBody>
          <a:bodyPr wrap="none" lIns="345600" anchor="ctr"/>
          <a:lstStyle/>
          <a:p>
            <a:pPr marL="1080000">
              <a:lnSpc>
                <a:spcPct val="90000"/>
              </a:lnSpc>
              <a:buClr>
                <a:schemeClr val="bg2"/>
              </a:buClr>
              <a:buSzPct val="70000"/>
              <a:defRPr/>
            </a:pPr>
            <a:r>
              <a:rPr lang="zh-CN" altLang="en-US" sz="2640" b="1" dirty="0">
                <a:solidFill>
                  <a:schemeClr val="bg1"/>
                </a:solidFill>
                <a:latin typeface="微软雅黑" panose="020B0503020204020204" pitchFamily="34" charset="-122"/>
                <a:ea typeface="微软雅黑" panose="020B0503020204020204" pitchFamily="34" charset="-122"/>
              </a:rPr>
              <a:t>个人简介</a:t>
            </a:r>
            <a:endParaRPr lang="en-US" altLang="zh-CN" sz="2640" b="1" dirty="0">
              <a:solidFill>
                <a:schemeClr val="bg1"/>
              </a:solidFill>
              <a:latin typeface="微软雅黑" panose="020B0503020204020204" pitchFamily="34" charset="-122"/>
              <a:ea typeface="微软雅黑" panose="020B0503020204020204" pitchFamily="34" charset="-122"/>
            </a:endParaRPr>
          </a:p>
        </p:txBody>
      </p:sp>
      <p:sp>
        <p:nvSpPr>
          <p:cNvPr id="12" name="【公众号：阿拉丁PPT】_9"/>
          <p:cNvSpPr/>
          <p:nvPr/>
        </p:nvSpPr>
        <p:spPr>
          <a:xfrm>
            <a:off x="4616105" y="1613811"/>
            <a:ext cx="513820" cy="539983"/>
          </a:xfrm>
          <a:prstGeom prst="ellipse">
            <a:avLst/>
          </a:prstGeom>
          <a:solidFill>
            <a:schemeClr val="bg1"/>
          </a:solidFill>
          <a:ln w="762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640" b="1" dirty="0">
                <a:solidFill>
                  <a:schemeClr val="accent1"/>
                </a:solidFill>
                <a:latin typeface="Agency FB" panose="020B0503020202020204" pitchFamily="34" charset="0"/>
              </a:rPr>
              <a:t>1</a:t>
            </a:r>
            <a:endParaRPr lang="zh-CN" altLang="en-US" sz="2640" b="1" dirty="0">
              <a:solidFill>
                <a:schemeClr val="accent1"/>
              </a:solidFill>
              <a:latin typeface="Agency FB" panose="020B0503020202020204" pitchFamily="34" charset="0"/>
            </a:endParaRPr>
          </a:p>
        </p:txBody>
      </p:sp>
      <p:sp>
        <p:nvSpPr>
          <p:cNvPr id="20" name="【公众号：阿拉丁PPT】_10"/>
          <p:cNvSpPr/>
          <p:nvPr/>
        </p:nvSpPr>
        <p:spPr>
          <a:xfrm>
            <a:off x="4616105" y="2420144"/>
            <a:ext cx="513820" cy="539983"/>
          </a:xfrm>
          <a:prstGeom prst="ellipse">
            <a:avLst/>
          </a:prstGeom>
          <a:solidFill>
            <a:schemeClr val="bg1"/>
          </a:solidFill>
          <a:ln w="762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640" b="1" dirty="0">
                <a:solidFill>
                  <a:schemeClr val="accent1"/>
                </a:solidFill>
                <a:latin typeface="Agency FB" panose="020B0503020202020204" pitchFamily="34" charset="0"/>
              </a:rPr>
              <a:t>2</a:t>
            </a:r>
            <a:endParaRPr lang="zh-CN" altLang="en-US" sz="2640" b="1" dirty="0">
              <a:solidFill>
                <a:schemeClr val="accent1"/>
              </a:solidFill>
              <a:latin typeface="Agency FB" panose="020B0503020202020204" pitchFamily="34" charset="0"/>
            </a:endParaRPr>
          </a:p>
        </p:txBody>
      </p:sp>
      <p:sp>
        <p:nvSpPr>
          <p:cNvPr id="23" name="【公众号：阿拉丁PPT】_11"/>
          <p:cNvSpPr/>
          <p:nvPr/>
        </p:nvSpPr>
        <p:spPr>
          <a:xfrm>
            <a:off x="4616105" y="3226520"/>
            <a:ext cx="513820" cy="539983"/>
          </a:xfrm>
          <a:prstGeom prst="ellipse">
            <a:avLst/>
          </a:prstGeom>
          <a:solidFill>
            <a:schemeClr val="bg1"/>
          </a:solidFill>
          <a:ln w="762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640" b="1" dirty="0">
                <a:solidFill>
                  <a:schemeClr val="accent1"/>
                </a:solidFill>
                <a:latin typeface="Agency FB" panose="020B0503020202020204" pitchFamily="34" charset="0"/>
              </a:rPr>
              <a:t>3</a:t>
            </a:r>
            <a:endParaRPr lang="zh-CN" altLang="en-US" sz="2640" b="1" dirty="0">
              <a:solidFill>
                <a:schemeClr val="accent1"/>
              </a:solidFill>
              <a:latin typeface="Agency FB" panose="020B0503020202020204" pitchFamily="34" charset="0"/>
            </a:endParaRPr>
          </a:p>
        </p:txBody>
      </p:sp>
      <p:sp>
        <p:nvSpPr>
          <p:cNvPr id="24" name="【公众号：阿拉丁PPT】_12"/>
          <p:cNvSpPr/>
          <p:nvPr/>
        </p:nvSpPr>
        <p:spPr>
          <a:xfrm>
            <a:off x="4616105" y="4086363"/>
            <a:ext cx="513820" cy="539983"/>
          </a:xfrm>
          <a:prstGeom prst="ellipse">
            <a:avLst/>
          </a:prstGeom>
          <a:solidFill>
            <a:schemeClr val="bg1"/>
          </a:solidFill>
          <a:ln w="762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640" b="1" dirty="0">
                <a:solidFill>
                  <a:schemeClr val="accent1"/>
                </a:solidFill>
                <a:latin typeface="Agency FB" panose="020B0503020202020204" pitchFamily="34" charset="0"/>
              </a:rPr>
              <a:t>4</a:t>
            </a:r>
            <a:endParaRPr lang="zh-CN" altLang="en-US" sz="2640" b="1" dirty="0">
              <a:solidFill>
                <a:schemeClr val="accent1"/>
              </a:solidFill>
              <a:latin typeface="Agency FB" panose="020B0503020202020204" pitchFamily="34" charset="0"/>
            </a:endParaRPr>
          </a:p>
        </p:txBody>
      </p:sp>
      <p:sp>
        <p:nvSpPr>
          <p:cNvPr id="26" name="Title 1">
            <a:extLst>
              <a:ext uri="{FF2B5EF4-FFF2-40B4-BE49-F238E27FC236}">
                <a16:creationId xmlns:a16="http://schemas.microsoft.com/office/drawing/2014/main" id="{9C47FCC2-C139-478C-9060-141988730E6D}"/>
              </a:ext>
            </a:extLst>
          </p:cNvPr>
          <p:cNvSpPr txBox="1">
            <a:spLocks/>
          </p:cNvSpPr>
          <p:nvPr/>
        </p:nvSpPr>
        <p:spPr>
          <a:xfrm>
            <a:off x="696396" y="491195"/>
            <a:ext cx="13258800" cy="1417635"/>
          </a:xfrm>
          <a:prstGeom prst="rect">
            <a:avLst/>
          </a:prstGeom>
        </p:spPr>
        <p:txBody>
          <a:bodyPr/>
          <a:lstStyle>
            <a:lvl1pPr algn="l" defTabSz="1463040" rtl="0" eaLnBrk="1" latinLnBrk="0" hangingPunct="1">
              <a:lnSpc>
                <a:spcPct val="85000"/>
              </a:lnSpc>
              <a:spcBef>
                <a:spcPct val="0"/>
              </a:spcBef>
              <a:buNone/>
              <a:defRPr sz="3600" b="1" kern="1200">
                <a:solidFill>
                  <a:schemeClr val="accent1"/>
                </a:solidFill>
                <a:latin typeface="+mj-lt"/>
                <a:ea typeface="+mj-ea"/>
                <a:cs typeface="+mj-cs"/>
              </a:defRPr>
            </a:lvl1pPr>
          </a:lstStyle>
          <a:p>
            <a:r>
              <a:rPr lang="zh-CN" altLang="en-US" dirty="0">
                <a:latin typeface="Microsoft YaHei" panose="020B0503020204020204" pitchFamily="34" charset="-122"/>
                <a:ea typeface="Microsoft YaHei" panose="020B0503020204020204" pitchFamily="34" charset="-122"/>
              </a:rPr>
              <a:t>目录</a:t>
            </a:r>
            <a:endParaRPr lang="en-US" dirty="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2581320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845F6-4764-451F-B1E8-0A765B6C77B3}"/>
              </a:ext>
            </a:extLst>
          </p:cNvPr>
          <p:cNvSpPr>
            <a:spLocks noGrp="1"/>
          </p:cNvSpPr>
          <p:nvPr>
            <p:ph type="title"/>
          </p:nvPr>
        </p:nvSpPr>
        <p:spPr/>
        <p:txBody>
          <a:bodyPr/>
          <a:lstStyle/>
          <a:p>
            <a:r>
              <a:rPr lang="zh-CN" altLang="en-US" dirty="0">
                <a:latin typeface="Microsoft YaHei" panose="020B0503020204020204" pitchFamily="34" charset="-122"/>
                <a:ea typeface="Microsoft YaHei" panose="020B0503020204020204" pitchFamily="34" charset="-122"/>
              </a:rPr>
              <a:t>个人简介</a:t>
            </a:r>
            <a:endParaRPr lang="en-US" dirty="0">
              <a:latin typeface="Microsoft YaHei" panose="020B0503020204020204" pitchFamily="34" charset="-122"/>
              <a:ea typeface="Microsoft YaHei" panose="020B0503020204020204" pitchFamily="34" charset="-122"/>
            </a:endParaRPr>
          </a:p>
        </p:txBody>
      </p:sp>
      <p:sp>
        <p:nvSpPr>
          <p:cNvPr id="3" name="文本框 2">
            <a:extLst>
              <a:ext uri="{FF2B5EF4-FFF2-40B4-BE49-F238E27FC236}">
                <a16:creationId xmlns:a16="http://schemas.microsoft.com/office/drawing/2014/main" id="{B9BFAF83-DF05-4896-A47B-463B885B8CCB}"/>
              </a:ext>
            </a:extLst>
          </p:cNvPr>
          <p:cNvSpPr txBox="1"/>
          <p:nvPr/>
        </p:nvSpPr>
        <p:spPr>
          <a:xfrm>
            <a:off x="685800" y="2057398"/>
            <a:ext cx="9516139" cy="4842331"/>
          </a:xfrm>
          <a:prstGeom prst="rect">
            <a:avLst/>
          </a:prstGeom>
          <a:noFill/>
        </p:spPr>
        <p:txBody>
          <a:bodyPr wrap="square" lIns="121899" tIns="60950" rIns="121899" bIns="60950" rtlCol="0">
            <a:spAutoFit/>
          </a:bodyPr>
          <a:lstStyle/>
          <a:p>
            <a:pPr>
              <a:spcAft>
                <a:spcPts val="800"/>
              </a:spcAft>
            </a:pPr>
            <a:r>
              <a:rPr lang="zh-CN" altLang="en-US" sz="2000" b="1" dirty="0">
                <a:solidFill>
                  <a:schemeClr val="accent1"/>
                </a:solidFill>
                <a:latin typeface="Arial" panose="020B0604020202020204" pitchFamily="34" charset="0"/>
                <a:cs typeface="Arial" panose="020B0604020202020204" pitchFamily="34" charset="0"/>
              </a:rPr>
              <a:t>姓名：</a:t>
            </a:r>
            <a:r>
              <a:rPr lang="zh-CN" altLang="en-US" sz="2000" dirty="0">
                <a:latin typeface="Arial" panose="020B0604020202020204" pitchFamily="34" charset="0"/>
                <a:cs typeface="Arial" panose="020B0604020202020204" pitchFamily="34" charset="0"/>
              </a:rPr>
              <a:t>朱赫</a:t>
            </a:r>
            <a:endParaRPr lang="en-US" altLang="zh-CN" sz="2000" dirty="0">
              <a:latin typeface="Arial" panose="020B0604020202020204" pitchFamily="34" charset="0"/>
              <a:cs typeface="Arial" panose="020B0604020202020204" pitchFamily="34" charset="0"/>
            </a:endParaRPr>
          </a:p>
          <a:p>
            <a:pPr>
              <a:spcAft>
                <a:spcPts val="800"/>
              </a:spcAft>
            </a:pPr>
            <a:r>
              <a:rPr lang="zh-CN" altLang="en-US" sz="2000" b="1" dirty="0">
                <a:solidFill>
                  <a:schemeClr val="accent1"/>
                </a:solidFill>
                <a:latin typeface="Arial" panose="020B0604020202020204" pitchFamily="34" charset="0"/>
                <a:cs typeface="Arial" panose="020B0604020202020204" pitchFamily="34" charset="0"/>
              </a:rPr>
              <a:t>学校：</a:t>
            </a:r>
            <a:r>
              <a:rPr lang="zh-CN" altLang="en-US" sz="2000" dirty="0">
                <a:latin typeface="Arial" panose="020B0604020202020204" pitchFamily="34" charset="0"/>
                <a:cs typeface="Arial" panose="020B0604020202020204" pitchFamily="34" charset="0"/>
              </a:rPr>
              <a:t>延边大学</a:t>
            </a:r>
            <a:endParaRPr lang="en-US" altLang="zh-CN" sz="2000" dirty="0">
              <a:latin typeface="Arial" panose="020B0604020202020204" pitchFamily="34" charset="0"/>
              <a:cs typeface="Arial" panose="020B0604020202020204" pitchFamily="34" charset="0"/>
            </a:endParaRPr>
          </a:p>
          <a:p>
            <a:pPr>
              <a:spcAft>
                <a:spcPts val="800"/>
              </a:spcAft>
            </a:pPr>
            <a:r>
              <a:rPr lang="zh-CN" altLang="en-US" sz="2000" b="1" dirty="0">
                <a:solidFill>
                  <a:schemeClr val="accent1"/>
                </a:solidFill>
                <a:latin typeface="Arial" panose="020B0604020202020204" pitchFamily="34" charset="0"/>
                <a:cs typeface="Arial" panose="020B0604020202020204" pitchFamily="34" charset="0"/>
              </a:rPr>
              <a:t>专业：</a:t>
            </a:r>
            <a:r>
              <a:rPr lang="zh-CN" altLang="en-US" sz="2000" dirty="0">
                <a:latin typeface="Arial" panose="020B0604020202020204" pitchFamily="34" charset="0"/>
                <a:cs typeface="Arial" panose="020B0604020202020204" pitchFamily="34" charset="0"/>
              </a:rPr>
              <a:t>地理信息科学 计算机科学与技术（双学位）</a:t>
            </a:r>
            <a:endParaRPr lang="en-US" altLang="zh-CN" sz="2000" dirty="0">
              <a:latin typeface="Arial" panose="020B0604020202020204" pitchFamily="34" charset="0"/>
              <a:cs typeface="Arial" panose="020B0604020202020204" pitchFamily="34" charset="0"/>
            </a:endParaRPr>
          </a:p>
          <a:p>
            <a:pPr>
              <a:spcAft>
                <a:spcPts val="800"/>
              </a:spcAft>
            </a:pPr>
            <a:r>
              <a:rPr lang="zh-CN" altLang="en-US" sz="2000" b="1" dirty="0">
                <a:solidFill>
                  <a:schemeClr val="accent1"/>
                </a:solidFill>
                <a:latin typeface="Arial" panose="020B0604020202020204" pitchFamily="34" charset="0"/>
                <a:cs typeface="Arial" panose="020B0604020202020204" pitchFamily="34" charset="0"/>
              </a:rPr>
              <a:t>导师：</a:t>
            </a:r>
            <a:r>
              <a:rPr lang="zh-CN" altLang="en-US" sz="2000" dirty="0">
                <a:latin typeface="Arial" panose="020B0604020202020204" pitchFamily="34" charset="0"/>
                <a:cs typeface="Arial" panose="020B0604020202020204" pitchFamily="34" charset="0"/>
              </a:rPr>
              <a:t>王洲平、陈雷</a:t>
            </a:r>
            <a:endParaRPr lang="en-US" altLang="zh-CN" sz="2000" dirty="0">
              <a:latin typeface="Arial" panose="020B0604020202020204" pitchFamily="34" charset="0"/>
              <a:cs typeface="Arial" panose="020B0604020202020204" pitchFamily="34" charset="0"/>
            </a:endParaRPr>
          </a:p>
          <a:p>
            <a:pPr>
              <a:spcAft>
                <a:spcPts val="800"/>
              </a:spcAft>
            </a:pPr>
            <a:r>
              <a:rPr lang="zh-CN" altLang="en-US" sz="2000" b="1" dirty="0">
                <a:solidFill>
                  <a:schemeClr val="accent1"/>
                </a:solidFill>
                <a:latin typeface="Arial" panose="020B0604020202020204" pitchFamily="34" charset="0"/>
                <a:cs typeface="Arial" panose="020B0604020202020204" pitchFamily="34" charset="0"/>
              </a:rPr>
              <a:t>实习项目：</a:t>
            </a:r>
            <a:r>
              <a:rPr lang="en-US" altLang="zh-CN" sz="2000" dirty="0">
                <a:latin typeface="Arial" panose="020B0604020202020204" pitchFamily="34" charset="0"/>
                <a:cs typeface="Arial" panose="020B0604020202020204" pitchFamily="34" charset="0"/>
              </a:rPr>
              <a:t>CW6-ADR</a:t>
            </a:r>
          </a:p>
          <a:p>
            <a:pPr>
              <a:spcAft>
                <a:spcPts val="800"/>
              </a:spcAft>
            </a:pPr>
            <a:r>
              <a:rPr lang="zh-CN" altLang="en-US" sz="2000" b="1" dirty="0">
                <a:solidFill>
                  <a:schemeClr val="accent1"/>
                </a:solidFill>
                <a:latin typeface="Arial" panose="020B0604020202020204" pitchFamily="34" charset="0"/>
                <a:cs typeface="Arial" panose="020B0604020202020204" pitchFamily="34" charset="0"/>
              </a:rPr>
              <a:t>实习期间：</a:t>
            </a:r>
            <a:r>
              <a:rPr lang="en-US" altLang="zh-CN" sz="2000" dirty="0">
                <a:latin typeface="Arial" panose="020B0604020202020204" pitchFamily="34" charset="0"/>
                <a:cs typeface="Arial" panose="020B0604020202020204" pitchFamily="34" charset="0"/>
              </a:rPr>
              <a:t>2022</a:t>
            </a:r>
            <a:r>
              <a:rPr lang="zh-CN" altLang="en-US" sz="2000" dirty="0">
                <a:latin typeface="Arial" panose="020B0604020202020204" pitchFamily="34" charset="0"/>
                <a:cs typeface="Arial" panose="020B0604020202020204" pitchFamily="34" charset="0"/>
              </a:rPr>
              <a:t>年</a:t>
            </a:r>
            <a:r>
              <a:rPr lang="en-US" altLang="zh-CN" sz="2000" dirty="0">
                <a:latin typeface="Arial" panose="020B0604020202020204" pitchFamily="34" charset="0"/>
                <a:cs typeface="Arial" panose="020B0604020202020204" pitchFamily="34" charset="0"/>
              </a:rPr>
              <a:t>10</a:t>
            </a:r>
            <a:r>
              <a:rPr lang="zh-CN" altLang="en-US" sz="2000" dirty="0">
                <a:latin typeface="Arial" panose="020B0604020202020204" pitchFamily="34" charset="0"/>
                <a:cs typeface="Arial" panose="020B0604020202020204" pitchFamily="34" charset="0"/>
              </a:rPr>
              <a:t>月至今</a:t>
            </a:r>
            <a:endParaRPr lang="en-US" altLang="zh-CN" sz="2000" dirty="0">
              <a:latin typeface="Arial" panose="020B0604020202020204" pitchFamily="34" charset="0"/>
              <a:cs typeface="Arial" panose="020B0604020202020204" pitchFamily="34" charset="0"/>
            </a:endParaRPr>
          </a:p>
          <a:p>
            <a:pPr>
              <a:spcAft>
                <a:spcPts val="800"/>
              </a:spcAft>
            </a:pPr>
            <a:r>
              <a:rPr lang="zh-CN" altLang="en-US" sz="2000" b="1" dirty="0">
                <a:solidFill>
                  <a:schemeClr val="accent1"/>
                </a:solidFill>
                <a:latin typeface="Arial" panose="020B0604020202020204" pitchFamily="34" charset="0"/>
                <a:cs typeface="Arial" panose="020B0604020202020204" pitchFamily="34" charset="0"/>
              </a:rPr>
              <a:t>个人履历：</a:t>
            </a:r>
            <a:r>
              <a:rPr lang="zh-CN" altLang="en-US" sz="2000" dirty="0">
                <a:latin typeface="Arial" panose="020B0604020202020204" pitchFamily="34" charset="0"/>
                <a:cs typeface="Arial" panose="020B0604020202020204" pitchFamily="34" charset="0"/>
              </a:rPr>
              <a:t>在校期间计算机专业绩点在前百分之</a:t>
            </a:r>
            <a:r>
              <a:rPr lang="en-US" altLang="zh-CN" sz="2000" dirty="0">
                <a:latin typeface="Arial" panose="020B0604020202020204" pitchFamily="34" charset="0"/>
                <a:cs typeface="Arial" panose="020B0604020202020204" pitchFamily="34" charset="0"/>
              </a:rPr>
              <a:t>30</a:t>
            </a:r>
            <a:r>
              <a:rPr lang="zh-CN" altLang="en-US" sz="2000" dirty="0">
                <a:latin typeface="Arial" panose="020B0604020202020204" pitchFamily="34" charset="0"/>
                <a:cs typeface="Arial" panose="020B0604020202020204" pitchFamily="34" charset="0"/>
              </a:rPr>
              <a:t>，掌握</a:t>
            </a:r>
            <a:r>
              <a:rPr lang="en-US" altLang="zh-CN" sz="2000" dirty="0">
                <a:latin typeface="Arial" panose="020B0604020202020204" pitchFamily="34" charset="0"/>
                <a:cs typeface="Arial" panose="020B0604020202020204" pitchFamily="34" charset="0"/>
              </a:rPr>
              <a:t>java</a:t>
            </a:r>
            <a:r>
              <a:rPr lang="zh-CN" altLang="en-US" sz="2000" dirty="0">
                <a:latin typeface="Arial" panose="020B0604020202020204" pitchFamily="34" charset="0"/>
                <a:cs typeface="Arial" panose="020B0604020202020204" pitchFamily="34" charset="0"/>
              </a:rPr>
              <a:t>、</a:t>
            </a:r>
            <a:r>
              <a:rPr lang="en-US" altLang="zh-CN" sz="2000" dirty="0">
                <a:latin typeface="Arial" panose="020B0604020202020204" pitchFamily="34" charset="0"/>
                <a:cs typeface="Arial" panose="020B0604020202020204" pitchFamily="34" charset="0"/>
              </a:rPr>
              <a:t>C#</a:t>
            </a:r>
            <a:r>
              <a:rPr lang="zh-CN" altLang="en-US" sz="2000" dirty="0">
                <a:latin typeface="Arial" panose="020B0604020202020204" pitchFamily="34" charset="0"/>
                <a:cs typeface="Arial" panose="020B0604020202020204" pitchFamily="34" charset="0"/>
              </a:rPr>
              <a:t>等开发语言，能够独立解决问题，独立完成开发、测试等作业</a:t>
            </a:r>
            <a:endParaRPr lang="en-US" altLang="zh-CN" sz="2000" dirty="0">
              <a:latin typeface="Arial" panose="020B0604020202020204" pitchFamily="34" charset="0"/>
              <a:cs typeface="Arial" panose="020B0604020202020204" pitchFamily="34" charset="0"/>
            </a:endParaRPr>
          </a:p>
          <a:p>
            <a:pPr>
              <a:spcAft>
                <a:spcPts val="800"/>
              </a:spcAft>
            </a:pPr>
            <a:r>
              <a:rPr lang="zh-CN" altLang="en-US" sz="2000" b="1" dirty="0">
                <a:solidFill>
                  <a:schemeClr val="accent1"/>
                </a:solidFill>
                <a:latin typeface="Arial" panose="020B0604020202020204" pitchFamily="34" charset="0"/>
                <a:cs typeface="Arial" panose="020B0604020202020204" pitchFamily="34" charset="0"/>
              </a:rPr>
              <a:t>语言：</a:t>
            </a:r>
            <a:r>
              <a:rPr lang="zh-CN" altLang="en-US" sz="2000" dirty="0">
                <a:latin typeface="Arial" panose="020B0604020202020204" pitchFamily="34" charset="0"/>
                <a:cs typeface="Arial" panose="020B0604020202020204" pitchFamily="34" charset="0"/>
              </a:rPr>
              <a:t>英语四级，日语还在学习中（通过公司组织的日语</a:t>
            </a:r>
            <a:r>
              <a:rPr lang="en-US" altLang="zh-CN" sz="2000" dirty="0">
                <a:latin typeface="Arial" panose="020B0604020202020204" pitchFamily="34" charset="0"/>
                <a:cs typeface="Arial" panose="020B0604020202020204" pitchFamily="34" charset="0"/>
              </a:rPr>
              <a:t>n3</a:t>
            </a:r>
            <a:r>
              <a:rPr lang="zh-CN" altLang="en-US" sz="2000" dirty="0">
                <a:latin typeface="Arial" panose="020B0604020202020204" pitchFamily="34" charset="0"/>
                <a:cs typeface="Arial" panose="020B0604020202020204" pitchFamily="34" charset="0"/>
              </a:rPr>
              <a:t>模拟考试）</a:t>
            </a:r>
            <a:endParaRPr lang="en-US" altLang="zh-CN" sz="2000" dirty="0">
              <a:latin typeface="Arial" panose="020B0604020202020204" pitchFamily="34" charset="0"/>
              <a:cs typeface="Arial" panose="020B0604020202020204" pitchFamily="34" charset="0"/>
            </a:endParaRPr>
          </a:p>
          <a:p>
            <a:pPr>
              <a:spcAft>
                <a:spcPts val="800"/>
              </a:spcAft>
            </a:pPr>
            <a:r>
              <a:rPr lang="zh-CN" altLang="en-US" sz="2000" b="1" dirty="0">
                <a:solidFill>
                  <a:schemeClr val="accent1"/>
                </a:solidFill>
                <a:latin typeface="Arial" panose="020B0604020202020204" pitchFamily="34" charset="0"/>
                <a:cs typeface="Arial" panose="020B0604020202020204" pitchFamily="34" charset="0"/>
              </a:rPr>
              <a:t>邮箱：</a:t>
            </a:r>
            <a:r>
              <a:rPr lang="en-US" altLang="zh-CN" sz="2000" dirty="0">
                <a:latin typeface="Arial" panose="020B0604020202020204" pitchFamily="34" charset="0"/>
                <a:cs typeface="Arial" panose="020B0604020202020204" pitchFamily="34" charset="0"/>
              </a:rPr>
              <a:t>he.zhu@dxc.com</a:t>
            </a:r>
          </a:p>
          <a:p>
            <a:pPr>
              <a:spcAft>
                <a:spcPts val="800"/>
              </a:spcAft>
            </a:pPr>
            <a:r>
              <a:rPr lang="en-US" altLang="zh-CN" sz="2000" dirty="0">
                <a:latin typeface="Arial" panose="020B0604020202020204" pitchFamily="34" charset="0"/>
                <a:cs typeface="Arial" panose="020B0604020202020204" pitchFamily="34" charset="0"/>
              </a:rPr>
              <a:t>           </a:t>
            </a:r>
          </a:p>
          <a:p>
            <a:pPr>
              <a:spcAft>
                <a:spcPts val="800"/>
              </a:spcAft>
            </a:pPr>
            <a:r>
              <a:rPr lang="zh-CN" altLang="en-US" sz="2000" b="1" dirty="0">
                <a:solidFill>
                  <a:schemeClr val="accent1"/>
                </a:solidFill>
                <a:latin typeface="Arial" panose="020B0604020202020204" pitchFamily="34" charset="0"/>
                <a:cs typeface="Arial" panose="020B0604020202020204" pitchFamily="34" charset="0"/>
              </a:rPr>
              <a:t> </a:t>
            </a:r>
          </a:p>
        </p:txBody>
      </p:sp>
      <p:pic>
        <p:nvPicPr>
          <p:cNvPr id="5" name="图片 4">
            <a:extLst>
              <a:ext uri="{FF2B5EF4-FFF2-40B4-BE49-F238E27FC236}">
                <a16:creationId xmlns:a16="http://schemas.microsoft.com/office/drawing/2014/main" id="{B96D1F77-1DEE-4567-8463-3221882FB72B}"/>
              </a:ext>
            </a:extLst>
          </p:cNvPr>
          <p:cNvPicPr>
            <a:picLocks noChangeAspect="1"/>
          </p:cNvPicPr>
          <p:nvPr/>
        </p:nvPicPr>
        <p:blipFill>
          <a:blip r:embed="rId3"/>
          <a:stretch>
            <a:fillRect/>
          </a:stretch>
        </p:blipFill>
        <p:spPr>
          <a:xfrm>
            <a:off x="10201939" y="639763"/>
            <a:ext cx="1508965" cy="2012282"/>
          </a:xfrm>
          <a:prstGeom prst="rect">
            <a:avLst/>
          </a:prstGeom>
        </p:spPr>
      </p:pic>
    </p:spTree>
    <p:extLst>
      <p:ext uri="{BB962C8B-B14F-4D97-AF65-F5344CB8AC3E}">
        <p14:creationId xmlns:p14="http://schemas.microsoft.com/office/powerpoint/2010/main" val="1128584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845F6-4764-451F-B1E8-0A765B6C77B3}"/>
              </a:ext>
            </a:extLst>
          </p:cNvPr>
          <p:cNvSpPr>
            <a:spLocks noGrp="1"/>
          </p:cNvSpPr>
          <p:nvPr>
            <p:ph type="title"/>
          </p:nvPr>
        </p:nvSpPr>
        <p:spPr/>
        <p:txBody>
          <a:bodyPr/>
          <a:lstStyle/>
          <a:p>
            <a:r>
              <a:rPr lang="zh-CN" altLang="en-US" dirty="0">
                <a:latin typeface="Microsoft YaHei" panose="020B0503020204020204" pitchFamily="34" charset="-122"/>
                <a:ea typeface="Microsoft YaHei" panose="020B0503020204020204" pitchFamily="34" charset="-122"/>
              </a:rPr>
              <a:t>实习工作总结</a:t>
            </a:r>
            <a:endParaRPr lang="en-US" dirty="0">
              <a:latin typeface="Microsoft YaHei" panose="020B0503020204020204" pitchFamily="34" charset="-122"/>
              <a:ea typeface="Microsoft YaHei" panose="020B0503020204020204" pitchFamily="34" charset="-122"/>
            </a:endParaRPr>
          </a:p>
        </p:txBody>
      </p:sp>
      <p:sp>
        <p:nvSpPr>
          <p:cNvPr id="4" name="文本框 3">
            <a:extLst>
              <a:ext uri="{FF2B5EF4-FFF2-40B4-BE49-F238E27FC236}">
                <a16:creationId xmlns:a16="http://schemas.microsoft.com/office/drawing/2014/main" id="{390B7EA0-A509-473F-9179-A87D42AC55A6}"/>
              </a:ext>
            </a:extLst>
          </p:cNvPr>
          <p:cNvSpPr txBox="1"/>
          <p:nvPr/>
        </p:nvSpPr>
        <p:spPr>
          <a:xfrm>
            <a:off x="685800" y="1841964"/>
            <a:ext cx="11972261" cy="553978"/>
          </a:xfrm>
          <a:prstGeom prst="rect">
            <a:avLst/>
          </a:prstGeom>
          <a:noFill/>
        </p:spPr>
        <p:txBody>
          <a:bodyPr wrap="square" lIns="121899" tIns="60950" rIns="121899" bIns="60950" rtlCol="0">
            <a:spAutoFit/>
          </a:bodyPr>
          <a:lstStyle/>
          <a:p>
            <a:pPr>
              <a:spcAft>
                <a:spcPts val="800"/>
              </a:spcAft>
            </a:pPr>
            <a:r>
              <a:rPr lang="zh-CN" altLang="en-US" sz="2800" b="1" dirty="0">
                <a:solidFill>
                  <a:schemeClr val="accent1"/>
                </a:solidFill>
                <a:latin typeface="Arial" panose="020B0604020202020204" pitchFamily="34" charset="0"/>
                <a:cs typeface="Arial" panose="020B0604020202020204" pitchFamily="34" charset="0"/>
              </a:rPr>
              <a:t>一、培训阶段（</a:t>
            </a:r>
            <a:r>
              <a:rPr lang="en-US" altLang="zh-CN" sz="2800" b="1" dirty="0">
                <a:solidFill>
                  <a:schemeClr val="accent1"/>
                </a:solidFill>
                <a:latin typeface="Arial" panose="020B0604020202020204" pitchFamily="34" charset="0"/>
                <a:cs typeface="Arial" panose="020B0604020202020204" pitchFamily="34" charset="0"/>
              </a:rPr>
              <a:t>2022.10-2023.01</a:t>
            </a:r>
            <a:r>
              <a:rPr lang="zh-CN" altLang="en-US" sz="2800" b="1" dirty="0">
                <a:solidFill>
                  <a:schemeClr val="accent1"/>
                </a:solidFill>
                <a:latin typeface="Arial" panose="020B0604020202020204" pitchFamily="34" charset="0"/>
                <a:cs typeface="Arial" panose="020B0604020202020204" pitchFamily="34" charset="0"/>
              </a:rPr>
              <a:t>）</a:t>
            </a:r>
          </a:p>
        </p:txBody>
      </p:sp>
      <p:sp>
        <p:nvSpPr>
          <p:cNvPr id="5" name="文本框 4">
            <a:extLst>
              <a:ext uri="{FF2B5EF4-FFF2-40B4-BE49-F238E27FC236}">
                <a16:creationId xmlns:a16="http://schemas.microsoft.com/office/drawing/2014/main" id="{1FCCDA43-CFB1-4D36-87AC-9D0967782FAB}"/>
              </a:ext>
            </a:extLst>
          </p:cNvPr>
          <p:cNvSpPr txBox="1"/>
          <p:nvPr/>
        </p:nvSpPr>
        <p:spPr>
          <a:xfrm>
            <a:off x="1541721" y="2632803"/>
            <a:ext cx="11546958" cy="3159819"/>
          </a:xfrm>
          <a:prstGeom prst="rect">
            <a:avLst/>
          </a:prstGeom>
          <a:noFill/>
        </p:spPr>
        <p:txBody>
          <a:bodyPr wrap="square" lIns="121899" tIns="60950" rIns="121899" bIns="60950" rtlCol="0">
            <a:spAutoFit/>
          </a:bodyPr>
          <a:lstStyle/>
          <a:p>
            <a:pPr>
              <a:spcAft>
                <a:spcPts val="800"/>
              </a:spcAft>
            </a:pPr>
            <a:r>
              <a:rPr lang="zh-CN" altLang="en-US" sz="2400" b="1" dirty="0">
                <a:latin typeface="Arial" panose="020B0604020202020204" pitchFamily="34" charset="0"/>
                <a:cs typeface="Arial" panose="020B0604020202020204" pitchFamily="34" charset="0"/>
              </a:rPr>
              <a:t>日语培训</a:t>
            </a:r>
            <a:endParaRPr lang="en-US" altLang="zh-CN" sz="2400" b="1" dirty="0">
              <a:latin typeface="Arial" panose="020B0604020202020204" pitchFamily="34" charset="0"/>
              <a:cs typeface="Arial" panose="020B0604020202020204" pitchFamily="34" charset="0"/>
            </a:endParaRPr>
          </a:p>
          <a:p>
            <a:pPr marL="342900" indent="-342900">
              <a:lnSpc>
                <a:spcPct val="150000"/>
              </a:lnSpc>
              <a:spcAft>
                <a:spcPts val="800"/>
              </a:spcAft>
              <a:buFont typeface="Arial" panose="020B0604020202020204" pitchFamily="34" charset="0"/>
              <a:buChar char="•"/>
            </a:pPr>
            <a:r>
              <a:rPr lang="zh-CN" altLang="en-US" sz="2000" dirty="0">
                <a:latin typeface="Arial" panose="020B0604020202020204" pitchFamily="34" charset="0"/>
                <a:cs typeface="Arial" panose="020B0604020202020204" pitchFamily="34" charset="0"/>
              </a:rPr>
              <a:t>每天进行两个小时日语课培训，从</a:t>
            </a:r>
            <a:r>
              <a:rPr lang="en-US" altLang="zh-CN" sz="2000" dirty="0">
                <a:latin typeface="Arial" panose="020B0604020202020204" pitchFamily="34" charset="0"/>
                <a:cs typeface="Arial" panose="020B0604020202020204" pitchFamily="34" charset="0"/>
              </a:rPr>
              <a:t>2022</a:t>
            </a:r>
            <a:r>
              <a:rPr lang="zh-CN" altLang="en-US" sz="2000" dirty="0">
                <a:latin typeface="Arial" panose="020B0604020202020204" pitchFamily="34" charset="0"/>
                <a:cs typeface="Arial" panose="020B0604020202020204" pitchFamily="34" charset="0"/>
              </a:rPr>
              <a:t>年</a:t>
            </a:r>
            <a:r>
              <a:rPr lang="en-US" altLang="zh-CN" sz="2000" dirty="0">
                <a:latin typeface="Arial" panose="020B0604020202020204" pitchFamily="34" charset="0"/>
                <a:cs typeface="Arial" panose="020B0604020202020204" pitchFamily="34" charset="0"/>
              </a:rPr>
              <a:t>10</a:t>
            </a:r>
            <a:r>
              <a:rPr lang="zh-CN" altLang="en-US" sz="2000" dirty="0">
                <a:latin typeface="Arial" panose="020B0604020202020204" pitchFamily="34" charset="0"/>
                <a:cs typeface="Arial" panose="020B0604020202020204" pitchFamily="34" charset="0"/>
              </a:rPr>
              <a:t>月至</a:t>
            </a:r>
            <a:r>
              <a:rPr lang="en-US" altLang="zh-CN" sz="2000" dirty="0">
                <a:latin typeface="Arial" panose="020B0604020202020204" pitchFamily="34" charset="0"/>
                <a:cs typeface="Arial" panose="020B0604020202020204" pitchFamily="34" charset="0"/>
              </a:rPr>
              <a:t>2023</a:t>
            </a:r>
            <a:r>
              <a:rPr lang="zh-CN" altLang="en-US" sz="2000" dirty="0">
                <a:latin typeface="Arial" panose="020B0604020202020204" pitchFamily="34" charset="0"/>
                <a:cs typeface="Arial" panose="020B0604020202020204" pitchFamily="34" charset="0"/>
              </a:rPr>
              <a:t>年</a:t>
            </a:r>
            <a:r>
              <a:rPr lang="en-US" altLang="zh-CN" sz="2000" dirty="0">
                <a:latin typeface="Arial" panose="020B0604020202020204" pitchFamily="34" charset="0"/>
                <a:cs typeface="Arial" panose="020B0604020202020204" pitchFamily="34" charset="0"/>
              </a:rPr>
              <a:t>4</a:t>
            </a:r>
            <a:r>
              <a:rPr lang="zh-CN" altLang="en-US" sz="2000" dirty="0">
                <a:latin typeface="Arial" panose="020B0604020202020204" pitchFamily="34" charset="0"/>
                <a:cs typeface="Arial" panose="020B0604020202020204" pitchFamily="34" charset="0"/>
              </a:rPr>
              <a:t>月，为期半年左右，共学习三本日语书</a:t>
            </a:r>
            <a:endParaRPr lang="en-US" altLang="zh-CN" sz="2000" dirty="0">
              <a:latin typeface="Arial" panose="020B0604020202020204" pitchFamily="34" charset="0"/>
              <a:cs typeface="Arial" panose="020B0604020202020204" pitchFamily="34" charset="0"/>
            </a:endParaRPr>
          </a:p>
          <a:p>
            <a:pPr marL="342900" indent="-342900">
              <a:lnSpc>
                <a:spcPct val="150000"/>
              </a:lnSpc>
              <a:spcAft>
                <a:spcPts val="800"/>
              </a:spcAft>
              <a:buFont typeface="Arial" panose="020B0604020202020204" pitchFamily="34" charset="0"/>
              <a:buChar char="•"/>
            </a:pPr>
            <a:r>
              <a:rPr lang="zh-CN" altLang="en-US" sz="2000" dirty="0">
                <a:latin typeface="Arial" panose="020B0604020202020204" pitchFamily="34" charset="0"/>
                <a:cs typeface="Arial" panose="020B0604020202020204" pitchFamily="34" charset="0"/>
              </a:rPr>
              <a:t>在工作空闲期间，对上课学到的语法进行复习，对单词进行巩固，目前达到两千多的词汇量</a:t>
            </a:r>
            <a:endParaRPr lang="en-US" altLang="zh-CN" sz="2000" dirty="0">
              <a:latin typeface="Arial" panose="020B0604020202020204" pitchFamily="34" charset="0"/>
              <a:cs typeface="Arial" panose="020B0604020202020204" pitchFamily="34" charset="0"/>
            </a:endParaRPr>
          </a:p>
          <a:p>
            <a:pPr marL="342900" indent="-342900">
              <a:lnSpc>
                <a:spcPct val="150000"/>
              </a:lnSpc>
              <a:spcAft>
                <a:spcPts val="800"/>
              </a:spcAft>
              <a:buFont typeface="Arial" panose="020B0604020202020204" pitchFamily="34" charset="0"/>
              <a:buChar char="•"/>
            </a:pPr>
            <a:r>
              <a:rPr lang="zh-CN" altLang="en-US" sz="2000" dirty="0">
                <a:latin typeface="Arial" panose="020B0604020202020204" pitchFamily="34" charset="0"/>
                <a:cs typeface="Arial" panose="020B0604020202020204" pitchFamily="34" charset="0"/>
              </a:rPr>
              <a:t>每完成一课培训，对本课内容进行语法总结，每两课上完听写日语单词</a:t>
            </a:r>
            <a:endParaRPr lang="en-US" altLang="zh-CN" sz="2000" dirty="0">
              <a:latin typeface="Arial" panose="020B0604020202020204" pitchFamily="34" charset="0"/>
              <a:cs typeface="Arial" panose="020B0604020202020204" pitchFamily="34" charset="0"/>
            </a:endParaRPr>
          </a:p>
          <a:p>
            <a:pPr marL="342900" indent="-342900">
              <a:lnSpc>
                <a:spcPct val="150000"/>
              </a:lnSpc>
              <a:spcAft>
                <a:spcPts val="800"/>
              </a:spcAft>
              <a:buFont typeface="Arial" panose="020B0604020202020204" pitchFamily="34" charset="0"/>
              <a:buChar char="•"/>
            </a:pPr>
            <a:r>
              <a:rPr lang="zh-CN" altLang="en-US" sz="2000" dirty="0">
                <a:latin typeface="Arial" panose="020B0604020202020204" pitchFamily="34" charset="0"/>
                <a:cs typeface="Arial" panose="020B0604020202020204" pitchFamily="34" charset="0"/>
              </a:rPr>
              <a:t>每学完一整本书，进行日语模拟考试，现一共考试三次（</a:t>
            </a:r>
            <a:r>
              <a:rPr lang="en-US" altLang="zh-CN" sz="2000" dirty="0">
                <a:latin typeface="Arial" panose="020B0604020202020204" pitchFamily="34" charset="0"/>
                <a:cs typeface="Arial" panose="020B0604020202020204" pitchFamily="34" charset="0"/>
              </a:rPr>
              <a:t>n5</a:t>
            </a:r>
            <a:r>
              <a:rPr lang="zh-CN" altLang="en-US" sz="2000" dirty="0">
                <a:latin typeface="Arial" panose="020B0604020202020204" pitchFamily="34" charset="0"/>
                <a:cs typeface="Arial" panose="020B0604020202020204" pitchFamily="34" charset="0"/>
              </a:rPr>
              <a:t>、</a:t>
            </a:r>
            <a:r>
              <a:rPr lang="en-US" altLang="zh-CN" sz="2000" dirty="0">
                <a:latin typeface="Arial" panose="020B0604020202020204" pitchFamily="34" charset="0"/>
                <a:cs typeface="Arial" panose="020B0604020202020204" pitchFamily="34" charset="0"/>
              </a:rPr>
              <a:t>n4</a:t>
            </a:r>
            <a:r>
              <a:rPr lang="zh-CN" altLang="en-US" sz="2000" dirty="0">
                <a:latin typeface="Arial" panose="020B0604020202020204" pitchFamily="34" charset="0"/>
                <a:cs typeface="Arial" panose="020B0604020202020204" pitchFamily="34" charset="0"/>
              </a:rPr>
              <a:t>、</a:t>
            </a:r>
            <a:r>
              <a:rPr lang="en-US" altLang="zh-CN" sz="2000" dirty="0">
                <a:latin typeface="Arial" panose="020B0604020202020204" pitchFamily="34" charset="0"/>
                <a:cs typeface="Arial" panose="020B0604020202020204" pitchFamily="34" charset="0"/>
              </a:rPr>
              <a:t>n3</a:t>
            </a:r>
            <a:r>
              <a:rPr lang="zh-CN" altLang="en-US" sz="2000" dirty="0">
                <a:latin typeface="Arial" panose="020B0604020202020204" pitchFamily="34" charset="0"/>
                <a:cs typeface="Arial" panose="020B0604020202020204" pitchFamily="34" charset="0"/>
              </a:rPr>
              <a:t>）</a:t>
            </a:r>
            <a:endParaRPr lang="en-US" altLang="zh-CN" sz="2000" dirty="0">
              <a:latin typeface="Arial" panose="020B0604020202020204" pitchFamily="34" charset="0"/>
              <a:cs typeface="Arial" panose="020B0604020202020204" pitchFamily="34" charset="0"/>
            </a:endParaRPr>
          </a:p>
          <a:p>
            <a:pPr>
              <a:spcAft>
                <a:spcPts val="800"/>
              </a:spcAft>
            </a:pPr>
            <a:endParaRPr lang="zh-CN" altLang="en-US"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60425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845F6-4764-451F-B1E8-0A765B6C77B3}"/>
              </a:ext>
            </a:extLst>
          </p:cNvPr>
          <p:cNvSpPr>
            <a:spLocks noGrp="1"/>
          </p:cNvSpPr>
          <p:nvPr>
            <p:ph type="title"/>
          </p:nvPr>
        </p:nvSpPr>
        <p:spPr/>
        <p:txBody>
          <a:bodyPr/>
          <a:lstStyle/>
          <a:p>
            <a:r>
              <a:rPr lang="zh-CN" altLang="en-US" dirty="0">
                <a:latin typeface="Microsoft YaHei" panose="020B0503020204020204" pitchFamily="34" charset="-122"/>
                <a:ea typeface="Microsoft YaHei" panose="020B0503020204020204" pitchFamily="34" charset="-122"/>
              </a:rPr>
              <a:t>实习工作总结</a:t>
            </a:r>
            <a:endParaRPr lang="en-US" dirty="0">
              <a:latin typeface="Microsoft YaHei" panose="020B0503020204020204" pitchFamily="34" charset="-122"/>
              <a:ea typeface="Microsoft YaHei" panose="020B0503020204020204" pitchFamily="34" charset="-122"/>
            </a:endParaRPr>
          </a:p>
        </p:txBody>
      </p:sp>
      <p:sp>
        <p:nvSpPr>
          <p:cNvPr id="4" name="文本框 3">
            <a:extLst>
              <a:ext uri="{FF2B5EF4-FFF2-40B4-BE49-F238E27FC236}">
                <a16:creationId xmlns:a16="http://schemas.microsoft.com/office/drawing/2014/main" id="{CB5808CE-25A9-4A29-B8B3-CE30339828D3}"/>
              </a:ext>
            </a:extLst>
          </p:cNvPr>
          <p:cNvSpPr txBox="1"/>
          <p:nvPr/>
        </p:nvSpPr>
        <p:spPr>
          <a:xfrm>
            <a:off x="1148317" y="1863188"/>
            <a:ext cx="11546958" cy="4042112"/>
          </a:xfrm>
          <a:prstGeom prst="rect">
            <a:avLst/>
          </a:prstGeom>
          <a:noFill/>
        </p:spPr>
        <p:txBody>
          <a:bodyPr wrap="square" lIns="121899" tIns="60950" rIns="121899" bIns="60950" rtlCol="0">
            <a:spAutoFit/>
          </a:bodyPr>
          <a:lstStyle/>
          <a:p>
            <a:pPr>
              <a:spcAft>
                <a:spcPts val="800"/>
              </a:spcAft>
            </a:pPr>
            <a:r>
              <a:rPr lang="zh-CN" altLang="en-US" sz="2400" b="1" dirty="0">
                <a:latin typeface="Arial" panose="020B0604020202020204" pitchFamily="34" charset="0"/>
                <a:cs typeface="Arial" panose="020B0604020202020204" pitchFamily="34" charset="0"/>
              </a:rPr>
              <a:t>技术培训</a:t>
            </a:r>
            <a:endParaRPr lang="en-US" altLang="zh-CN" sz="2400" b="1" dirty="0">
              <a:latin typeface="Arial" panose="020B0604020202020204" pitchFamily="34" charset="0"/>
              <a:cs typeface="Arial" panose="020B0604020202020204" pitchFamily="34" charset="0"/>
            </a:endParaRPr>
          </a:p>
          <a:p>
            <a:pPr>
              <a:spcAft>
                <a:spcPts val="800"/>
              </a:spcAft>
            </a:pPr>
            <a:endParaRPr lang="en-US" altLang="zh-CN" sz="2400" b="1" dirty="0">
              <a:latin typeface="Arial" panose="020B0604020202020204" pitchFamily="34" charset="0"/>
              <a:cs typeface="Arial" panose="020B0604020202020204" pitchFamily="34" charset="0"/>
            </a:endParaRPr>
          </a:p>
          <a:p>
            <a:pPr marL="342900" indent="-342900">
              <a:lnSpc>
                <a:spcPct val="150000"/>
              </a:lnSpc>
              <a:spcAft>
                <a:spcPts val="800"/>
              </a:spcAft>
              <a:buFont typeface="Arial" panose="020B0604020202020204" pitchFamily="34" charset="0"/>
              <a:buChar char="•"/>
            </a:pPr>
            <a:r>
              <a:rPr lang="zh-CN" altLang="en-US" sz="2000" dirty="0">
                <a:latin typeface="Arial" panose="020B0604020202020204" pitchFamily="34" charset="0"/>
                <a:cs typeface="Arial" panose="020B0604020202020204" pitchFamily="34" charset="0"/>
              </a:rPr>
              <a:t>先后进行</a:t>
            </a:r>
            <a:r>
              <a:rPr lang="en-US" altLang="zh-CN" sz="2000" dirty="0">
                <a:latin typeface="Arial" panose="020B0604020202020204" pitchFamily="34" charset="0"/>
                <a:cs typeface="Arial" panose="020B0604020202020204" pitchFamily="34" charset="0"/>
              </a:rPr>
              <a:t>DB</a:t>
            </a:r>
            <a:r>
              <a:rPr lang="zh-CN" altLang="en-US" sz="2000" dirty="0">
                <a:latin typeface="Arial" panose="020B0604020202020204" pitchFamily="34" charset="0"/>
                <a:cs typeface="Arial" panose="020B0604020202020204" pitchFamily="34" charset="0"/>
              </a:rPr>
              <a:t>、</a:t>
            </a:r>
            <a:r>
              <a:rPr lang="en-US" altLang="zh-CN" sz="2000" dirty="0">
                <a:latin typeface="Arial" panose="020B0604020202020204" pitchFamily="34" charset="0"/>
                <a:cs typeface="Arial" panose="020B0604020202020204" pitchFamily="34" charset="0"/>
              </a:rPr>
              <a:t>JAVA</a:t>
            </a:r>
            <a:r>
              <a:rPr lang="zh-CN" altLang="en-US" sz="2000" dirty="0">
                <a:latin typeface="Arial" panose="020B0604020202020204" pitchFamily="34" charset="0"/>
                <a:cs typeface="Arial" panose="020B0604020202020204" pitchFamily="34" charset="0"/>
              </a:rPr>
              <a:t>、</a:t>
            </a:r>
            <a:r>
              <a:rPr lang="en-US" altLang="zh-CN" sz="2000" dirty="0">
                <a:latin typeface="Arial" panose="020B0604020202020204" pitchFamily="34" charset="0"/>
                <a:cs typeface="Arial" panose="020B0604020202020204" pitchFamily="34" charset="0"/>
              </a:rPr>
              <a:t>SSM</a:t>
            </a:r>
            <a:r>
              <a:rPr lang="zh-CN" altLang="en-US" sz="2000" dirty="0">
                <a:latin typeface="Arial" panose="020B0604020202020204" pitchFamily="34" charset="0"/>
                <a:cs typeface="Arial" panose="020B0604020202020204" pitchFamily="34" charset="0"/>
              </a:rPr>
              <a:t>框架、</a:t>
            </a:r>
            <a:r>
              <a:rPr lang="en-US" altLang="zh-CN" sz="2000" dirty="0">
                <a:latin typeface="Arial" panose="020B0604020202020204" pitchFamily="34" charset="0"/>
                <a:cs typeface="Arial" panose="020B0604020202020204" pitchFamily="34" charset="0"/>
              </a:rPr>
              <a:t>Linux</a:t>
            </a:r>
            <a:r>
              <a:rPr lang="zh-CN" altLang="en-US" sz="2000" dirty="0">
                <a:latin typeface="Arial" panose="020B0604020202020204" pitchFamily="34" charset="0"/>
                <a:cs typeface="Arial" panose="020B0604020202020204" pitchFamily="34" charset="0"/>
              </a:rPr>
              <a:t>、</a:t>
            </a:r>
            <a:r>
              <a:rPr lang="en-US" altLang="zh-CN" sz="2000" dirty="0">
                <a:latin typeface="Arial" panose="020B0604020202020204" pitchFamily="34" charset="0"/>
                <a:cs typeface="Arial" panose="020B0604020202020204" pitchFamily="34" charset="0"/>
              </a:rPr>
              <a:t>C</a:t>
            </a:r>
            <a:r>
              <a:rPr lang="zh-CN" altLang="en-US" sz="2000" dirty="0">
                <a:latin typeface="Arial" panose="020B0604020202020204" pitchFamily="34" charset="0"/>
                <a:cs typeface="Arial" panose="020B0604020202020204" pitchFamily="34" charset="0"/>
              </a:rPr>
              <a:t>语言、</a:t>
            </a:r>
            <a:r>
              <a:rPr lang="en-US" altLang="zh-CN" sz="2000" dirty="0">
                <a:latin typeface="Arial" panose="020B0604020202020204" pitchFamily="34" charset="0"/>
                <a:cs typeface="Arial" panose="020B0604020202020204" pitchFamily="34" charset="0"/>
              </a:rPr>
              <a:t>C#</a:t>
            </a:r>
            <a:r>
              <a:rPr lang="zh-CN" altLang="en-US" sz="2000" dirty="0">
                <a:latin typeface="Arial" panose="020B0604020202020204" pitchFamily="34" charset="0"/>
                <a:cs typeface="Arial" panose="020B0604020202020204" pitchFamily="34" charset="0"/>
              </a:rPr>
              <a:t>基础、</a:t>
            </a:r>
            <a:r>
              <a:rPr lang="en-US" altLang="zh-CN" sz="2000" dirty="0">
                <a:latin typeface="Arial" panose="020B0604020202020204" pitchFamily="34" charset="0"/>
                <a:cs typeface="Arial" panose="020B0604020202020204" pitchFamily="34" charset="0"/>
              </a:rPr>
              <a:t>WPF</a:t>
            </a:r>
            <a:r>
              <a:rPr lang="zh-CN" altLang="en-US" sz="2000" dirty="0">
                <a:latin typeface="Arial" panose="020B0604020202020204" pitchFamily="34" charset="0"/>
                <a:cs typeface="Arial" panose="020B0604020202020204" pitchFamily="34" charset="0"/>
              </a:rPr>
              <a:t>、</a:t>
            </a:r>
            <a:r>
              <a:rPr lang="en-US" altLang="zh-CN" sz="2000" dirty="0" err="1">
                <a:latin typeface="Arial" panose="020B0604020202020204" pitchFamily="34" charset="0"/>
                <a:cs typeface="Arial" panose="020B0604020202020204" pitchFamily="34" charset="0"/>
              </a:rPr>
              <a:t>.Net</a:t>
            </a:r>
            <a:r>
              <a:rPr lang="zh-CN" altLang="en-US" sz="2000" dirty="0">
                <a:latin typeface="Arial" panose="020B0604020202020204" pitchFamily="34" charset="0"/>
                <a:cs typeface="Arial" panose="020B0604020202020204" pitchFamily="34" charset="0"/>
              </a:rPr>
              <a:t>等培训。</a:t>
            </a:r>
            <a:endParaRPr lang="en-US" altLang="zh-CN" sz="2000" dirty="0">
              <a:latin typeface="Arial" panose="020B0604020202020204" pitchFamily="34" charset="0"/>
              <a:cs typeface="Arial" panose="020B0604020202020204" pitchFamily="34" charset="0"/>
            </a:endParaRPr>
          </a:p>
          <a:p>
            <a:pPr marL="342900" indent="-342900">
              <a:lnSpc>
                <a:spcPct val="150000"/>
              </a:lnSpc>
              <a:spcAft>
                <a:spcPts val="800"/>
              </a:spcAft>
              <a:buFont typeface="Arial" panose="020B0604020202020204" pitchFamily="34" charset="0"/>
              <a:buChar char="•"/>
            </a:pPr>
            <a:r>
              <a:rPr lang="zh-CN" altLang="en-US" sz="2000" dirty="0">
                <a:latin typeface="Arial" panose="020B0604020202020204" pitchFamily="34" charset="0"/>
                <a:cs typeface="Arial" panose="020B0604020202020204" pitchFamily="34" charset="0"/>
              </a:rPr>
              <a:t>完成相应技术课程布置的作业，对不明白的内容进行自习。</a:t>
            </a:r>
            <a:endParaRPr lang="en-US" altLang="zh-CN" sz="2000" dirty="0">
              <a:latin typeface="Arial" panose="020B0604020202020204" pitchFamily="34" charset="0"/>
              <a:cs typeface="Arial" panose="020B0604020202020204" pitchFamily="34" charset="0"/>
            </a:endParaRPr>
          </a:p>
          <a:p>
            <a:pPr marL="342900" indent="-342900">
              <a:lnSpc>
                <a:spcPct val="150000"/>
              </a:lnSpc>
              <a:spcAft>
                <a:spcPts val="800"/>
              </a:spcAft>
              <a:buFont typeface="Arial" panose="020B0604020202020204" pitchFamily="34" charset="0"/>
              <a:buChar char="•"/>
            </a:pPr>
            <a:r>
              <a:rPr lang="zh-CN" altLang="en-US" sz="2000" dirty="0">
                <a:latin typeface="Arial" panose="020B0604020202020204" pitchFamily="34" charset="0"/>
                <a:cs typeface="Arial" panose="020B0604020202020204" pitchFamily="34" charset="0"/>
              </a:rPr>
              <a:t>独立开发技术大作业并用日语撰写测试等文档。</a:t>
            </a:r>
            <a:endParaRPr lang="en-US" altLang="zh-CN" sz="2000" dirty="0">
              <a:latin typeface="Arial" panose="020B0604020202020204" pitchFamily="34" charset="0"/>
              <a:cs typeface="Arial" panose="020B0604020202020204" pitchFamily="34" charset="0"/>
            </a:endParaRPr>
          </a:p>
          <a:p>
            <a:pPr marL="342900" indent="-342900">
              <a:lnSpc>
                <a:spcPct val="150000"/>
              </a:lnSpc>
              <a:spcAft>
                <a:spcPts val="800"/>
              </a:spcAft>
              <a:buFont typeface="Arial" panose="020B0604020202020204" pitchFamily="34" charset="0"/>
              <a:buChar char="•"/>
            </a:pPr>
            <a:endParaRPr lang="en-US" altLang="zh-CN" sz="2000" dirty="0">
              <a:latin typeface="Arial" panose="020B0604020202020204" pitchFamily="34" charset="0"/>
              <a:cs typeface="Arial" panose="020B0604020202020204" pitchFamily="34" charset="0"/>
            </a:endParaRPr>
          </a:p>
          <a:p>
            <a:pPr marL="342900" indent="-342900">
              <a:spcAft>
                <a:spcPts val="800"/>
              </a:spcAft>
              <a:buFont typeface="Arial" panose="020B0604020202020204" pitchFamily="34" charset="0"/>
              <a:buChar char="•"/>
            </a:pPr>
            <a:endParaRPr lang="en-US" altLang="zh-CN" sz="2000" b="1" dirty="0">
              <a:latin typeface="Arial" panose="020B0604020202020204" pitchFamily="34" charset="0"/>
              <a:cs typeface="Arial" panose="020B0604020202020204" pitchFamily="34" charset="0"/>
            </a:endParaRPr>
          </a:p>
          <a:p>
            <a:pPr>
              <a:spcAft>
                <a:spcPts val="800"/>
              </a:spcAft>
            </a:pPr>
            <a:endParaRPr lang="zh-CN" altLang="en-US"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09601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845F6-4764-451F-B1E8-0A765B6C77B3}"/>
              </a:ext>
            </a:extLst>
          </p:cNvPr>
          <p:cNvSpPr>
            <a:spLocks noGrp="1"/>
          </p:cNvSpPr>
          <p:nvPr>
            <p:ph type="title"/>
          </p:nvPr>
        </p:nvSpPr>
        <p:spPr/>
        <p:txBody>
          <a:bodyPr/>
          <a:lstStyle/>
          <a:p>
            <a:r>
              <a:rPr lang="zh-CN" altLang="en-US" dirty="0">
                <a:latin typeface="Microsoft YaHei" panose="020B0503020204020204" pitchFamily="34" charset="-122"/>
                <a:ea typeface="Microsoft YaHei" panose="020B0503020204020204" pitchFamily="34" charset="-122"/>
              </a:rPr>
              <a:t>实习工作总结</a:t>
            </a:r>
            <a:endParaRPr lang="en-US" dirty="0">
              <a:latin typeface="Microsoft YaHei" panose="020B0503020204020204" pitchFamily="34" charset="-122"/>
              <a:ea typeface="Microsoft YaHei" panose="020B0503020204020204" pitchFamily="34" charset="-122"/>
            </a:endParaRPr>
          </a:p>
        </p:txBody>
      </p:sp>
      <p:sp>
        <p:nvSpPr>
          <p:cNvPr id="4" name="文本框 3">
            <a:extLst>
              <a:ext uri="{FF2B5EF4-FFF2-40B4-BE49-F238E27FC236}">
                <a16:creationId xmlns:a16="http://schemas.microsoft.com/office/drawing/2014/main" id="{390B7EA0-A509-473F-9179-A87D42AC55A6}"/>
              </a:ext>
            </a:extLst>
          </p:cNvPr>
          <p:cNvSpPr txBox="1"/>
          <p:nvPr/>
        </p:nvSpPr>
        <p:spPr>
          <a:xfrm>
            <a:off x="685800" y="1503420"/>
            <a:ext cx="11972261" cy="553978"/>
          </a:xfrm>
          <a:prstGeom prst="rect">
            <a:avLst/>
          </a:prstGeom>
          <a:noFill/>
        </p:spPr>
        <p:txBody>
          <a:bodyPr wrap="square" lIns="121899" tIns="60950" rIns="121899" bIns="60950" rtlCol="0">
            <a:spAutoFit/>
          </a:bodyPr>
          <a:lstStyle/>
          <a:p>
            <a:pPr>
              <a:spcAft>
                <a:spcPts val="800"/>
              </a:spcAft>
            </a:pPr>
            <a:r>
              <a:rPr lang="zh-CN" altLang="en-US" sz="2800" b="1" dirty="0">
                <a:solidFill>
                  <a:schemeClr val="accent1"/>
                </a:solidFill>
                <a:latin typeface="Arial" panose="020B0604020202020204" pitchFamily="34" charset="0"/>
                <a:cs typeface="Arial" panose="020B0604020202020204" pitchFamily="34" charset="0"/>
              </a:rPr>
              <a:t>二、项目工作阶段（</a:t>
            </a:r>
            <a:r>
              <a:rPr lang="en-US" altLang="zh-CN" sz="2800" b="1" dirty="0">
                <a:solidFill>
                  <a:schemeClr val="accent1"/>
                </a:solidFill>
                <a:latin typeface="Arial" panose="020B0604020202020204" pitchFamily="34" charset="0"/>
                <a:cs typeface="Arial" panose="020B0604020202020204" pitchFamily="34" charset="0"/>
              </a:rPr>
              <a:t>2023.02-</a:t>
            </a:r>
            <a:r>
              <a:rPr lang="zh-CN" altLang="en-US" sz="2800" b="1" dirty="0">
                <a:solidFill>
                  <a:schemeClr val="accent1"/>
                </a:solidFill>
                <a:latin typeface="Arial" panose="020B0604020202020204" pitchFamily="34" charset="0"/>
                <a:cs typeface="Arial" panose="020B0604020202020204" pitchFamily="34" charset="0"/>
              </a:rPr>
              <a:t>至今）</a:t>
            </a:r>
          </a:p>
        </p:txBody>
      </p:sp>
      <p:sp>
        <p:nvSpPr>
          <p:cNvPr id="5" name="文本框 4">
            <a:extLst>
              <a:ext uri="{FF2B5EF4-FFF2-40B4-BE49-F238E27FC236}">
                <a16:creationId xmlns:a16="http://schemas.microsoft.com/office/drawing/2014/main" id="{1FCCDA43-CFB1-4D36-87AC-9D0967782FAB}"/>
              </a:ext>
            </a:extLst>
          </p:cNvPr>
          <p:cNvSpPr txBox="1"/>
          <p:nvPr/>
        </p:nvSpPr>
        <p:spPr>
          <a:xfrm>
            <a:off x="1111103" y="2935087"/>
            <a:ext cx="11546958" cy="841236"/>
          </a:xfrm>
          <a:prstGeom prst="rect">
            <a:avLst/>
          </a:prstGeom>
          <a:noFill/>
        </p:spPr>
        <p:txBody>
          <a:bodyPr wrap="square" lIns="121899" tIns="60950" rIns="121899" bIns="60950" rtlCol="0">
            <a:spAutoFit/>
          </a:bodyPr>
          <a:lstStyle/>
          <a:p>
            <a:pPr marL="342900" indent="-342900">
              <a:spcAft>
                <a:spcPts val="800"/>
              </a:spcAft>
              <a:buFont typeface="Arial" panose="020B0604020202020204" pitchFamily="34" charset="0"/>
              <a:buChar char="•"/>
            </a:pPr>
            <a:endParaRPr lang="en-US" altLang="zh-CN" sz="2000" b="1" dirty="0">
              <a:latin typeface="Arial" panose="020B0604020202020204" pitchFamily="34" charset="0"/>
              <a:cs typeface="Arial" panose="020B0604020202020204" pitchFamily="34" charset="0"/>
            </a:endParaRPr>
          </a:p>
          <a:p>
            <a:pPr>
              <a:spcAft>
                <a:spcPts val="800"/>
              </a:spcAft>
            </a:pPr>
            <a:endParaRPr lang="zh-CN" altLang="en-US" sz="2000" b="1" dirty="0">
              <a:latin typeface="Arial" panose="020B0604020202020204" pitchFamily="34" charset="0"/>
              <a:cs typeface="Arial" panose="020B0604020202020204" pitchFamily="34" charset="0"/>
            </a:endParaRPr>
          </a:p>
        </p:txBody>
      </p:sp>
      <p:sp>
        <p:nvSpPr>
          <p:cNvPr id="6" name="文本框 5">
            <a:extLst>
              <a:ext uri="{FF2B5EF4-FFF2-40B4-BE49-F238E27FC236}">
                <a16:creationId xmlns:a16="http://schemas.microsoft.com/office/drawing/2014/main" id="{BE86910D-FC35-4214-BC74-5B4E01076120}"/>
              </a:ext>
            </a:extLst>
          </p:cNvPr>
          <p:cNvSpPr txBox="1"/>
          <p:nvPr/>
        </p:nvSpPr>
        <p:spPr>
          <a:xfrm>
            <a:off x="1111103" y="2271886"/>
            <a:ext cx="11546958" cy="6442769"/>
          </a:xfrm>
          <a:prstGeom prst="rect">
            <a:avLst/>
          </a:prstGeom>
          <a:noFill/>
        </p:spPr>
        <p:txBody>
          <a:bodyPr wrap="square" lIns="121899" tIns="60950" rIns="121899" bIns="60950" rtlCol="0">
            <a:spAutoFit/>
          </a:bodyPr>
          <a:lstStyle/>
          <a:p>
            <a:pPr>
              <a:spcAft>
                <a:spcPts val="800"/>
              </a:spcAft>
            </a:pPr>
            <a:r>
              <a:rPr lang="en-US" altLang="zh-CN" sz="2400" b="1" dirty="0">
                <a:latin typeface="Arial" panose="020B0604020202020204" pitchFamily="34" charset="0"/>
                <a:cs typeface="Arial" panose="020B0604020202020204" pitchFamily="34" charset="0"/>
              </a:rPr>
              <a:t>R3-1987</a:t>
            </a:r>
          </a:p>
          <a:p>
            <a:pPr marL="342900" indent="-342900">
              <a:lnSpc>
                <a:spcPct val="150000"/>
              </a:lnSpc>
              <a:spcAft>
                <a:spcPts val="800"/>
              </a:spcAft>
              <a:buFont typeface="Arial" panose="020B0604020202020204" pitchFamily="34" charset="0"/>
              <a:buChar char="•"/>
            </a:pPr>
            <a:r>
              <a:rPr lang="zh-CN" altLang="en-US" sz="2000" b="1" dirty="0">
                <a:latin typeface="Arial" panose="020B0604020202020204" pitchFamily="34" charset="0"/>
                <a:cs typeface="Arial" panose="020B0604020202020204" pitchFamily="34" charset="0"/>
              </a:rPr>
              <a:t>需求：</a:t>
            </a:r>
            <a:r>
              <a:rPr lang="zh-CN" altLang="en-US" sz="2000" dirty="0">
                <a:latin typeface="Arial" panose="020B0604020202020204" pitchFamily="34" charset="0"/>
                <a:cs typeface="Arial" panose="020B0604020202020204" pitchFamily="34" charset="0"/>
              </a:rPr>
              <a:t> 客户在</a:t>
            </a:r>
            <a:r>
              <a:rPr lang="en-US" altLang="zh-CN" sz="2000" dirty="0">
                <a:latin typeface="Arial" panose="020B0604020202020204" pitchFamily="34" charset="0"/>
                <a:cs typeface="Arial" panose="020B0604020202020204" pitchFamily="34" charset="0"/>
              </a:rPr>
              <a:t>Azure SQL DB</a:t>
            </a:r>
            <a:r>
              <a:rPr lang="zh-CN" altLang="en-US" sz="2000" dirty="0">
                <a:latin typeface="Arial" panose="020B0604020202020204" pitchFamily="34" charset="0"/>
                <a:cs typeface="Arial" panose="020B0604020202020204" pitchFamily="34" charset="0"/>
              </a:rPr>
              <a:t>连接时经常发生故障，在对这些</a:t>
            </a:r>
            <a:r>
              <a:rPr lang="en-US" altLang="zh-CN" sz="2000" dirty="0">
                <a:latin typeface="Arial" panose="020B0604020202020204" pitchFamily="34" charset="0"/>
                <a:cs typeface="Arial" panose="020B0604020202020204" pitchFamily="34" charset="0"/>
              </a:rPr>
              <a:t>DB</a:t>
            </a:r>
            <a:r>
              <a:rPr lang="zh-CN" altLang="en-US" sz="2000" dirty="0">
                <a:latin typeface="Arial" panose="020B0604020202020204" pitchFamily="34" charset="0"/>
                <a:cs typeface="Arial" panose="020B0604020202020204" pitchFamily="34" charset="0"/>
              </a:rPr>
              <a:t>的处理中，改为进行</a:t>
            </a:r>
            <a:r>
              <a:rPr lang="en-US" altLang="zh-CN" sz="2000" dirty="0">
                <a:latin typeface="Arial" panose="020B0604020202020204" pitchFamily="34" charset="0"/>
                <a:cs typeface="Arial" panose="020B0604020202020204" pitchFamily="34" charset="0"/>
              </a:rPr>
              <a:t>Config</a:t>
            </a:r>
            <a:r>
              <a:rPr lang="zh-CN" altLang="en-US" sz="2000" dirty="0">
                <a:latin typeface="Arial" panose="020B0604020202020204" pitchFamily="34" charset="0"/>
                <a:cs typeface="Arial" panose="020B0604020202020204" pitchFamily="34" charset="0"/>
              </a:rPr>
              <a:t>中指定的次数</a:t>
            </a:r>
            <a:r>
              <a:rPr lang="en-US" altLang="zh-CN" sz="2000" dirty="0">
                <a:latin typeface="Arial" panose="020B0604020202020204" pitchFamily="34" charset="0"/>
                <a:cs typeface="Arial" panose="020B0604020202020204" pitchFamily="34" charset="0"/>
              </a:rPr>
              <a:t>×</a:t>
            </a:r>
            <a:r>
              <a:rPr lang="zh-CN" altLang="en-US" sz="2000" dirty="0">
                <a:latin typeface="Arial" panose="020B0604020202020204" pitchFamily="34" charset="0"/>
                <a:cs typeface="Arial" panose="020B0604020202020204" pitchFamily="34" charset="0"/>
              </a:rPr>
              <a:t>指定的时间重试的处理。</a:t>
            </a:r>
            <a:endParaRPr lang="en-US" altLang="ja-JP" sz="2000" dirty="0">
              <a:latin typeface="Arial" panose="020B0604020202020204" pitchFamily="34" charset="0"/>
              <a:cs typeface="Arial" panose="020B0604020202020204" pitchFamily="34" charset="0"/>
            </a:endParaRPr>
          </a:p>
          <a:p>
            <a:pPr marL="342900" indent="-342900">
              <a:lnSpc>
                <a:spcPct val="150000"/>
              </a:lnSpc>
              <a:spcAft>
                <a:spcPts val="800"/>
              </a:spcAft>
              <a:buFont typeface="Arial" panose="020B0604020202020204" pitchFamily="34" charset="0"/>
              <a:buChar char="•"/>
            </a:pPr>
            <a:r>
              <a:rPr lang="zh-CN" altLang="en-US" sz="2000" b="1" dirty="0">
                <a:latin typeface="Arial" panose="020B0604020202020204" pitchFamily="34" charset="0"/>
                <a:cs typeface="Arial" panose="020B0604020202020204" pitchFamily="34" charset="0"/>
              </a:rPr>
              <a:t>任务</a:t>
            </a:r>
            <a:r>
              <a:rPr lang="zh-CN" altLang="en-US" sz="2000" dirty="0">
                <a:latin typeface="Arial" panose="020B0604020202020204" pitchFamily="34" charset="0"/>
                <a:cs typeface="Arial" panose="020B0604020202020204" pitchFamily="34" charset="0"/>
              </a:rPr>
              <a:t>：找出程序中所有关于</a:t>
            </a:r>
            <a:r>
              <a:rPr lang="en-US" altLang="zh-CN" sz="2000" dirty="0">
                <a:latin typeface="Arial" panose="020B0604020202020204" pitchFamily="34" charset="0"/>
                <a:cs typeface="Arial" panose="020B0604020202020204" pitchFamily="34" charset="0"/>
              </a:rPr>
              <a:t>DB</a:t>
            </a:r>
            <a:r>
              <a:rPr lang="zh-CN" altLang="en-US" sz="2000" dirty="0">
                <a:latin typeface="Arial" panose="020B0604020202020204" pitchFamily="34" charset="0"/>
                <a:cs typeface="Arial" panose="020B0604020202020204" pitchFamily="34" charset="0"/>
              </a:rPr>
              <a:t>接续的地方进行修改，打断点并写</a:t>
            </a:r>
            <a:r>
              <a:rPr lang="en-US" altLang="zh-CN" sz="2000" dirty="0">
                <a:latin typeface="Arial" panose="020B0604020202020204" pitchFamily="34" charset="0"/>
                <a:cs typeface="Arial" panose="020B0604020202020204" pitchFamily="34" charset="0"/>
              </a:rPr>
              <a:t>case</a:t>
            </a:r>
            <a:r>
              <a:rPr lang="zh-CN" altLang="en-US" sz="2000" dirty="0">
                <a:latin typeface="Arial" panose="020B0604020202020204" pitchFamily="34" charset="0"/>
                <a:cs typeface="Arial" panose="020B0604020202020204" pitchFamily="34" charset="0"/>
              </a:rPr>
              <a:t>进行测试</a:t>
            </a:r>
            <a:endParaRPr lang="en-US" altLang="ja-JP" sz="2000" dirty="0">
              <a:latin typeface="Arial" panose="020B0604020202020204" pitchFamily="34" charset="0"/>
              <a:cs typeface="Arial" panose="020B0604020202020204" pitchFamily="34" charset="0"/>
            </a:endParaRPr>
          </a:p>
          <a:p>
            <a:pPr marL="342900" indent="-342900">
              <a:lnSpc>
                <a:spcPct val="150000"/>
              </a:lnSpc>
              <a:spcAft>
                <a:spcPts val="800"/>
              </a:spcAft>
              <a:buFont typeface="Arial" panose="020B0604020202020204" pitchFamily="34" charset="0"/>
              <a:buChar char="•"/>
            </a:pPr>
            <a:r>
              <a:rPr lang="zh-CN" altLang="en-US" sz="2000" b="1" dirty="0">
                <a:latin typeface="Arial" panose="020B0604020202020204" pitchFamily="34" charset="0"/>
                <a:cs typeface="Arial" panose="020B0604020202020204" pitchFamily="34" charset="0"/>
              </a:rPr>
              <a:t>行动</a:t>
            </a:r>
            <a:r>
              <a:rPr lang="zh-CN" altLang="en-US" sz="2000" dirty="0">
                <a:latin typeface="Arial" panose="020B0604020202020204" pitchFamily="34" charset="0"/>
                <a:cs typeface="Arial" panose="020B0604020202020204" pitchFamily="34" charset="0"/>
              </a:rPr>
              <a:t>：修改配置文件，前后对</a:t>
            </a:r>
            <a:r>
              <a:rPr lang="en-US" altLang="zh-CN" sz="2000" dirty="0">
                <a:latin typeface="Arial" panose="020B0604020202020204" pitchFamily="34" charset="0"/>
                <a:cs typeface="Arial" panose="020B0604020202020204" pitchFamily="34" charset="0"/>
              </a:rPr>
              <a:t>300</a:t>
            </a:r>
            <a:r>
              <a:rPr lang="zh-CN" altLang="en-US" sz="2000" dirty="0">
                <a:latin typeface="Arial" panose="020B0604020202020204" pitchFamily="34" charset="0"/>
                <a:cs typeface="Arial" panose="020B0604020202020204" pitchFamily="34" charset="0"/>
              </a:rPr>
              <a:t>左右个</a:t>
            </a:r>
            <a:r>
              <a:rPr lang="en-US" altLang="zh-CN" sz="2000" dirty="0">
                <a:latin typeface="Arial" panose="020B0604020202020204" pitchFamily="34" charset="0"/>
                <a:cs typeface="Arial" panose="020B0604020202020204" pitchFamily="34" charset="0"/>
              </a:rPr>
              <a:t>case</a:t>
            </a:r>
            <a:r>
              <a:rPr lang="zh-CN" altLang="en-US" sz="2000" dirty="0">
                <a:latin typeface="Arial" panose="020B0604020202020204" pitchFamily="34" charset="0"/>
                <a:cs typeface="Arial" panose="020B0604020202020204" pitchFamily="34" charset="0"/>
              </a:rPr>
              <a:t>进行测试，列出了所有的</a:t>
            </a:r>
            <a:r>
              <a:rPr lang="en-US" altLang="zh-CN" sz="2000" dirty="0" err="1">
                <a:latin typeface="Arial" panose="020B0604020202020204" pitchFamily="34" charset="0"/>
                <a:cs typeface="Arial" panose="020B0604020202020204" pitchFamily="34" charset="0"/>
              </a:rPr>
              <a:t>CallHierarchy</a:t>
            </a:r>
            <a:endParaRPr lang="en-US" altLang="zh-CN" sz="2000" dirty="0">
              <a:latin typeface="Arial" panose="020B0604020202020204" pitchFamily="34" charset="0"/>
              <a:cs typeface="Arial" panose="020B0604020202020204" pitchFamily="34" charset="0"/>
            </a:endParaRPr>
          </a:p>
          <a:p>
            <a:pPr marL="342900" indent="-342900">
              <a:lnSpc>
                <a:spcPct val="150000"/>
              </a:lnSpc>
              <a:spcAft>
                <a:spcPts val="800"/>
              </a:spcAft>
              <a:buFont typeface="Arial" panose="020B0604020202020204" pitchFamily="34" charset="0"/>
              <a:buChar char="•"/>
            </a:pPr>
            <a:r>
              <a:rPr lang="zh-CN" altLang="en-US" sz="2000" b="1" dirty="0">
                <a:latin typeface="Arial" panose="020B0604020202020204" pitchFamily="34" charset="0"/>
                <a:cs typeface="Arial" panose="020B0604020202020204" pitchFamily="34" charset="0"/>
              </a:rPr>
              <a:t>结果与收获</a:t>
            </a:r>
            <a:r>
              <a:rPr lang="zh-CN" altLang="en-US" sz="2000" dirty="0">
                <a:latin typeface="Arial" panose="020B0604020202020204" pitchFamily="34" charset="0"/>
                <a:cs typeface="Arial" panose="020B0604020202020204" pitchFamily="34" charset="0"/>
              </a:rPr>
              <a:t>：按时完成测试作业</a:t>
            </a:r>
            <a:endParaRPr lang="en-US" altLang="zh-CN" sz="2000" dirty="0">
              <a:latin typeface="Arial" panose="020B0604020202020204" pitchFamily="34" charset="0"/>
              <a:cs typeface="Arial" panose="020B0604020202020204" pitchFamily="34" charset="0"/>
            </a:endParaRPr>
          </a:p>
          <a:p>
            <a:pPr marL="1074420" lvl="1" indent="-342900">
              <a:lnSpc>
                <a:spcPct val="150000"/>
              </a:lnSpc>
              <a:spcAft>
                <a:spcPts val="800"/>
              </a:spcAft>
              <a:buFont typeface="Arial" panose="020B0604020202020204" pitchFamily="34" charset="0"/>
              <a:buChar char="•"/>
            </a:pPr>
            <a:r>
              <a:rPr lang="zh-CN" altLang="en-US" sz="2000" dirty="0">
                <a:latin typeface="Arial" panose="020B0604020202020204" pitchFamily="34" charset="0"/>
                <a:cs typeface="Arial" panose="020B0604020202020204" pitchFamily="34" charset="0"/>
              </a:rPr>
              <a:t>了解并掌握了在</a:t>
            </a:r>
            <a:r>
              <a:rPr lang="en-US" altLang="zh-CN" sz="2000" dirty="0">
                <a:latin typeface="Arial" panose="020B0604020202020204" pitchFamily="34" charset="0"/>
                <a:cs typeface="Arial" panose="020B0604020202020204" pitchFamily="34" charset="0"/>
              </a:rPr>
              <a:t>VS</a:t>
            </a:r>
            <a:r>
              <a:rPr lang="zh-CN" altLang="en-US" sz="2000" dirty="0">
                <a:latin typeface="Arial" panose="020B0604020202020204" pitchFamily="34" charset="0"/>
                <a:cs typeface="Arial" panose="020B0604020202020204" pitchFamily="34" charset="0"/>
              </a:rPr>
              <a:t>中使用</a:t>
            </a:r>
            <a:r>
              <a:rPr lang="en-US" altLang="zh-CN" sz="2000" dirty="0">
                <a:latin typeface="Arial" panose="020B0604020202020204" pitchFamily="34" charset="0"/>
                <a:cs typeface="Arial" panose="020B0604020202020204" pitchFamily="34" charset="0"/>
              </a:rPr>
              <a:t>【attach to process】</a:t>
            </a:r>
            <a:r>
              <a:rPr lang="zh-CN" altLang="en-US" sz="2000" dirty="0">
                <a:latin typeface="Arial" panose="020B0604020202020204" pitchFamily="34" charset="0"/>
                <a:cs typeface="Arial" panose="020B0604020202020204" pitchFamily="34" charset="0"/>
              </a:rPr>
              <a:t>去</a:t>
            </a:r>
            <a:r>
              <a:rPr lang="en-US" altLang="zh-CN" sz="2000" dirty="0">
                <a:latin typeface="Arial" panose="020B0604020202020204" pitchFamily="34" charset="0"/>
                <a:cs typeface="Arial" panose="020B0604020202020204" pitchFamily="34" charset="0"/>
              </a:rPr>
              <a:t>debug</a:t>
            </a:r>
            <a:r>
              <a:rPr lang="zh-CN" altLang="en-US" sz="2000" dirty="0">
                <a:latin typeface="Arial" panose="020B0604020202020204" pitchFamily="34" charset="0"/>
                <a:cs typeface="Arial" panose="020B0604020202020204" pitchFamily="34" charset="0"/>
              </a:rPr>
              <a:t>程序</a:t>
            </a:r>
            <a:endParaRPr lang="en-US" altLang="zh-CN" sz="2000" dirty="0">
              <a:latin typeface="Arial" panose="020B0604020202020204" pitchFamily="34" charset="0"/>
              <a:cs typeface="Arial" panose="020B0604020202020204" pitchFamily="34" charset="0"/>
            </a:endParaRPr>
          </a:p>
          <a:p>
            <a:pPr marL="1074420" lvl="1" indent="-342900">
              <a:lnSpc>
                <a:spcPct val="150000"/>
              </a:lnSpc>
              <a:spcAft>
                <a:spcPts val="800"/>
              </a:spcAft>
              <a:buFont typeface="Arial" panose="020B0604020202020204" pitchFamily="34" charset="0"/>
              <a:buChar char="•"/>
            </a:pPr>
            <a:r>
              <a:rPr lang="zh-CN" altLang="en-US" sz="2000" dirty="0">
                <a:latin typeface="Arial" panose="020B0604020202020204" pitchFamily="34" charset="0"/>
                <a:cs typeface="Arial" panose="020B0604020202020204" pitchFamily="34" charset="0"/>
              </a:rPr>
              <a:t>了解了</a:t>
            </a:r>
            <a:r>
              <a:rPr lang="en-US" altLang="zh-CN" sz="2000" dirty="0">
                <a:latin typeface="Arial" panose="020B0604020202020204" pitchFamily="34" charset="0"/>
                <a:cs typeface="Arial" panose="020B0604020202020204" pitchFamily="34" charset="0"/>
              </a:rPr>
              <a:t>CW6-ADR</a:t>
            </a:r>
            <a:r>
              <a:rPr lang="zh-CN" altLang="en-US" sz="2000" dirty="0">
                <a:latin typeface="Arial" panose="020B0604020202020204" pitchFamily="34" charset="0"/>
                <a:cs typeface="Arial" panose="020B0604020202020204" pitchFamily="34" charset="0"/>
              </a:rPr>
              <a:t>的</a:t>
            </a:r>
            <a:r>
              <a:rPr lang="en-US" altLang="zh-CN" sz="2000" dirty="0">
                <a:latin typeface="Arial" panose="020B0604020202020204" pitchFamily="34" charset="0"/>
                <a:cs typeface="Arial" panose="020B0604020202020204" pitchFamily="34" charset="0"/>
              </a:rPr>
              <a:t>XXX</a:t>
            </a:r>
            <a:r>
              <a:rPr lang="zh-CN" altLang="en-US" sz="2000" dirty="0">
                <a:latin typeface="Arial" panose="020B0604020202020204" pitchFamily="34" charset="0"/>
                <a:cs typeface="Arial" panose="020B0604020202020204" pitchFamily="34" charset="0"/>
              </a:rPr>
              <a:t>基盘（</a:t>
            </a:r>
            <a:r>
              <a:rPr lang="en-US" altLang="zh-CN" sz="2000" dirty="0">
                <a:latin typeface="Arial" panose="020B0604020202020204" pitchFamily="34" charset="0"/>
                <a:cs typeface="Arial" panose="020B0604020202020204" pitchFamily="34" charset="0"/>
              </a:rPr>
              <a:t>DB</a:t>
            </a:r>
            <a:r>
              <a:rPr lang="zh-CN" altLang="en-US" sz="2000" dirty="0">
                <a:latin typeface="Arial" panose="020B0604020202020204" pitchFamily="34" charset="0"/>
                <a:cs typeface="Arial" panose="020B0604020202020204" pitchFamily="34" charset="0"/>
              </a:rPr>
              <a:t>处理部分）</a:t>
            </a:r>
            <a:endParaRPr lang="en-US" altLang="zh-CN" sz="2000" dirty="0">
              <a:latin typeface="Arial" panose="020B0604020202020204" pitchFamily="34" charset="0"/>
              <a:cs typeface="Arial" panose="020B0604020202020204" pitchFamily="34" charset="0"/>
            </a:endParaRPr>
          </a:p>
          <a:p>
            <a:pPr marL="1074420" lvl="1" indent="-342900">
              <a:lnSpc>
                <a:spcPct val="150000"/>
              </a:lnSpc>
              <a:spcAft>
                <a:spcPts val="800"/>
              </a:spcAft>
              <a:buFont typeface="Arial" panose="020B0604020202020204" pitchFamily="34" charset="0"/>
              <a:buChar char="•"/>
            </a:pPr>
            <a:r>
              <a:rPr lang="zh-CN" altLang="en-US" sz="2000" dirty="0">
                <a:latin typeface="Arial" panose="020B0604020202020204" pitchFamily="34" charset="0"/>
                <a:cs typeface="Arial" panose="020B0604020202020204" pitchFamily="34" charset="0"/>
              </a:rPr>
              <a:t>了解了</a:t>
            </a:r>
            <a:r>
              <a:rPr lang="en-US" altLang="zh-CN" sz="2000" dirty="0">
                <a:latin typeface="Arial" panose="020B0604020202020204" pitchFamily="34" charset="0"/>
                <a:cs typeface="Arial" panose="020B0604020202020204" pitchFamily="34" charset="0"/>
              </a:rPr>
              <a:t>CW-ADR</a:t>
            </a:r>
            <a:r>
              <a:rPr lang="zh-CN" altLang="en-US" sz="2000" dirty="0">
                <a:latin typeface="Arial" panose="020B0604020202020204" pitchFamily="34" charset="0"/>
                <a:cs typeface="Arial" panose="020B0604020202020204" pitchFamily="34" charset="0"/>
              </a:rPr>
              <a:t>的异常处理机制</a:t>
            </a:r>
            <a:endParaRPr lang="en-US" altLang="zh-CN" sz="2000" dirty="0">
              <a:latin typeface="Arial" panose="020B0604020202020204" pitchFamily="34" charset="0"/>
              <a:cs typeface="Arial" panose="020B0604020202020204" pitchFamily="34" charset="0"/>
            </a:endParaRPr>
          </a:p>
          <a:p>
            <a:pPr marL="342900" indent="-342900">
              <a:lnSpc>
                <a:spcPct val="150000"/>
              </a:lnSpc>
              <a:spcAft>
                <a:spcPts val="800"/>
              </a:spcAft>
              <a:buFont typeface="Arial" panose="020B0604020202020204" pitchFamily="34" charset="0"/>
              <a:buChar char="•"/>
            </a:pPr>
            <a:endParaRPr lang="en-US" altLang="zh-CN" sz="2000" dirty="0">
              <a:latin typeface="Arial" panose="020B0604020202020204" pitchFamily="34" charset="0"/>
              <a:cs typeface="Arial" panose="020B0604020202020204" pitchFamily="34" charset="0"/>
            </a:endParaRPr>
          </a:p>
          <a:p>
            <a:pPr marL="342900" indent="-342900">
              <a:lnSpc>
                <a:spcPct val="150000"/>
              </a:lnSpc>
              <a:spcAft>
                <a:spcPts val="800"/>
              </a:spcAft>
              <a:buFont typeface="Arial" panose="020B0604020202020204" pitchFamily="34" charset="0"/>
              <a:buChar char="•"/>
            </a:pPr>
            <a:endParaRPr lang="en-US" altLang="zh-CN" sz="2000" b="1" dirty="0">
              <a:latin typeface="Arial" panose="020B0604020202020204" pitchFamily="34" charset="0"/>
              <a:cs typeface="Arial" panose="020B0604020202020204" pitchFamily="34" charset="0"/>
            </a:endParaRPr>
          </a:p>
          <a:p>
            <a:pPr>
              <a:spcAft>
                <a:spcPts val="800"/>
              </a:spcAft>
            </a:pPr>
            <a:endParaRPr lang="zh-CN" altLang="en-US"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6443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845F6-4764-451F-B1E8-0A765B6C77B3}"/>
              </a:ext>
            </a:extLst>
          </p:cNvPr>
          <p:cNvSpPr>
            <a:spLocks noGrp="1"/>
          </p:cNvSpPr>
          <p:nvPr>
            <p:ph type="title"/>
          </p:nvPr>
        </p:nvSpPr>
        <p:spPr/>
        <p:txBody>
          <a:bodyPr/>
          <a:lstStyle/>
          <a:p>
            <a:r>
              <a:rPr lang="zh-CN" altLang="en-US" dirty="0">
                <a:latin typeface="Microsoft YaHei" panose="020B0503020204020204" pitchFamily="34" charset="-122"/>
                <a:ea typeface="Microsoft YaHei" panose="020B0503020204020204" pitchFamily="34" charset="-122"/>
              </a:rPr>
              <a:t>实习工作总结</a:t>
            </a:r>
            <a:endParaRPr lang="en-US" dirty="0">
              <a:latin typeface="Microsoft YaHei" panose="020B0503020204020204" pitchFamily="34" charset="-122"/>
              <a:ea typeface="Microsoft YaHei" panose="020B0503020204020204" pitchFamily="34" charset="-122"/>
            </a:endParaRPr>
          </a:p>
        </p:txBody>
      </p:sp>
      <p:sp>
        <p:nvSpPr>
          <p:cNvPr id="5" name="文本框 4">
            <a:extLst>
              <a:ext uri="{FF2B5EF4-FFF2-40B4-BE49-F238E27FC236}">
                <a16:creationId xmlns:a16="http://schemas.microsoft.com/office/drawing/2014/main" id="{1FCCDA43-CFB1-4D36-87AC-9D0967782FAB}"/>
              </a:ext>
            </a:extLst>
          </p:cNvPr>
          <p:cNvSpPr txBox="1"/>
          <p:nvPr/>
        </p:nvSpPr>
        <p:spPr>
          <a:xfrm>
            <a:off x="1197164" y="2359682"/>
            <a:ext cx="11546958" cy="841236"/>
          </a:xfrm>
          <a:prstGeom prst="rect">
            <a:avLst/>
          </a:prstGeom>
          <a:noFill/>
        </p:spPr>
        <p:txBody>
          <a:bodyPr wrap="square" lIns="121899" tIns="60950" rIns="121899" bIns="60950" rtlCol="0">
            <a:spAutoFit/>
          </a:bodyPr>
          <a:lstStyle/>
          <a:p>
            <a:pPr marL="342900" indent="-342900">
              <a:spcAft>
                <a:spcPts val="800"/>
              </a:spcAft>
              <a:buFont typeface="Arial" panose="020B0604020202020204" pitchFamily="34" charset="0"/>
              <a:buChar char="•"/>
            </a:pPr>
            <a:endParaRPr lang="en-US" altLang="zh-CN" sz="2000" b="1" dirty="0">
              <a:latin typeface="Arial" panose="020B0604020202020204" pitchFamily="34" charset="0"/>
              <a:cs typeface="Arial" panose="020B0604020202020204" pitchFamily="34" charset="0"/>
            </a:endParaRPr>
          </a:p>
          <a:p>
            <a:pPr>
              <a:spcAft>
                <a:spcPts val="800"/>
              </a:spcAft>
            </a:pPr>
            <a:endParaRPr lang="zh-CN" altLang="en-US" sz="2000" b="1" dirty="0">
              <a:latin typeface="Arial" panose="020B0604020202020204" pitchFamily="34" charset="0"/>
              <a:cs typeface="Arial" panose="020B0604020202020204" pitchFamily="34" charset="0"/>
            </a:endParaRPr>
          </a:p>
        </p:txBody>
      </p:sp>
      <p:sp>
        <p:nvSpPr>
          <p:cNvPr id="6" name="文本框 5">
            <a:extLst>
              <a:ext uri="{FF2B5EF4-FFF2-40B4-BE49-F238E27FC236}">
                <a16:creationId xmlns:a16="http://schemas.microsoft.com/office/drawing/2014/main" id="{BE86910D-FC35-4214-BC74-5B4E01076120}"/>
              </a:ext>
            </a:extLst>
          </p:cNvPr>
          <p:cNvSpPr txBox="1"/>
          <p:nvPr/>
        </p:nvSpPr>
        <p:spPr>
          <a:xfrm>
            <a:off x="1197164" y="1398758"/>
            <a:ext cx="11546958" cy="5211663"/>
          </a:xfrm>
          <a:prstGeom prst="rect">
            <a:avLst/>
          </a:prstGeom>
          <a:noFill/>
        </p:spPr>
        <p:txBody>
          <a:bodyPr wrap="square" lIns="121899" tIns="60950" rIns="121899" bIns="60950" rtlCol="0">
            <a:spAutoFit/>
          </a:bodyPr>
          <a:lstStyle/>
          <a:p>
            <a:pPr>
              <a:spcAft>
                <a:spcPts val="800"/>
              </a:spcAft>
            </a:pPr>
            <a:r>
              <a:rPr lang="en-US" altLang="zh-CN" sz="2400" b="1" dirty="0">
                <a:latin typeface="Arial" panose="020B0604020202020204" pitchFamily="34" charset="0"/>
                <a:cs typeface="Arial" panose="020B0604020202020204" pitchFamily="34" charset="0"/>
              </a:rPr>
              <a:t>R3-2002</a:t>
            </a:r>
          </a:p>
          <a:p>
            <a:pPr marL="342900" indent="-342900">
              <a:lnSpc>
                <a:spcPct val="150000"/>
              </a:lnSpc>
              <a:spcAft>
                <a:spcPts val="800"/>
              </a:spcAft>
              <a:buFont typeface="Arial" panose="020B0604020202020204" pitchFamily="34" charset="0"/>
              <a:buChar char="•"/>
            </a:pPr>
            <a:r>
              <a:rPr lang="zh-CN" altLang="en-US" sz="2000" b="1" dirty="0">
                <a:latin typeface="Arial" panose="020B0604020202020204" pitchFamily="34" charset="0"/>
                <a:cs typeface="Arial" panose="020B0604020202020204" pitchFamily="34" charset="0"/>
              </a:rPr>
              <a:t>需求：</a:t>
            </a:r>
            <a:r>
              <a:rPr lang="zh-CN" altLang="en-US" sz="2000" dirty="0">
                <a:latin typeface="Arial" panose="020B0604020202020204" pitchFamily="34" charset="0"/>
                <a:cs typeface="Arial" panose="020B0604020202020204" pitchFamily="34" charset="0"/>
              </a:rPr>
              <a:t>客户需要一个项目在</a:t>
            </a:r>
            <a:r>
              <a:rPr lang="en-US" altLang="zh-CN" sz="2000" dirty="0">
                <a:latin typeface="Arial" panose="020B0604020202020204" pitchFamily="34" charset="0"/>
                <a:cs typeface="Arial" panose="020B0604020202020204" pitchFamily="34" charset="0"/>
              </a:rPr>
              <a:t>win10</a:t>
            </a:r>
            <a:r>
              <a:rPr lang="zh-CN" altLang="en-US" sz="2000" dirty="0">
                <a:latin typeface="Arial" panose="020B0604020202020204" pitchFamily="34" charset="0"/>
                <a:cs typeface="Arial" panose="020B0604020202020204" pitchFamily="34" charset="0"/>
              </a:rPr>
              <a:t>、</a:t>
            </a:r>
            <a:r>
              <a:rPr lang="en-US" altLang="zh-CN" sz="2000" dirty="0">
                <a:latin typeface="Arial" panose="020B0604020202020204" pitchFamily="34" charset="0"/>
                <a:cs typeface="Arial" panose="020B0604020202020204" pitchFamily="34" charset="0"/>
              </a:rPr>
              <a:t>win11</a:t>
            </a:r>
            <a:r>
              <a:rPr lang="zh-CN" altLang="en-US" sz="2000" dirty="0">
                <a:latin typeface="Arial" panose="020B0604020202020204" pitchFamily="34" charset="0"/>
                <a:cs typeface="Arial" panose="020B0604020202020204" pitchFamily="34" charset="0"/>
              </a:rPr>
              <a:t>上的使用流程以及整体程序的操作流程</a:t>
            </a:r>
            <a:r>
              <a:rPr lang="ja-JP" altLang="en-US" sz="2000" dirty="0">
                <a:solidFill>
                  <a:srgbClr val="7030A0"/>
                </a:solidFill>
                <a:latin typeface="Arial" panose="020B0604020202020204" pitchFamily="34" charset="0"/>
                <a:cs typeface="Arial" panose="020B0604020202020204" pitchFamily="34" charset="0"/>
              </a:rPr>
              <a:t>エビデンス</a:t>
            </a:r>
            <a:r>
              <a:rPr lang="zh-CN" altLang="en-US" sz="2000" dirty="0">
                <a:latin typeface="Arial" panose="020B0604020202020204" pitchFamily="34" charset="0"/>
                <a:cs typeface="Arial" panose="020B0604020202020204" pitchFamily="34" charset="0"/>
              </a:rPr>
              <a:t>并验证程序是否存在漏洞</a:t>
            </a:r>
            <a:endParaRPr lang="en-US" altLang="ja-JP" sz="2000" dirty="0">
              <a:latin typeface="Arial" panose="020B0604020202020204" pitchFamily="34" charset="0"/>
              <a:cs typeface="Arial" panose="020B0604020202020204" pitchFamily="34" charset="0"/>
            </a:endParaRPr>
          </a:p>
          <a:p>
            <a:pPr marL="342900" indent="-342900">
              <a:lnSpc>
                <a:spcPct val="150000"/>
              </a:lnSpc>
              <a:spcAft>
                <a:spcPts val="800"/>
              </a:spcAft>
              <a:buFont typeface="Arial" panose="020B0604020202020204" pitchFamily="34" charset="0"/>
              <a:buChar char="•"/>
            </a:pPr>
            <a:r>
              <a:rPr lang="zh-CN" altLang="en-US" sz="2000" b="1" dirty="0">
                <a:latin typeface="Arial" panose="020B0604020202020204" pitchFamily="34" charset="0"/>
                <a:cs typeface="Arial" panose="020B0604020202020204" pitchFamily="34" charset="0"/>
              </a:rPr>
              <a:t>任务</a:t>
            </a:r>
            <a:r>
              <a:rPr lang="zh-CN" altLang="en-US" sz="2000" dirty="0">
                <a:latin typeface="Arial" panose="020B0604020202020204" pitchFamily="34" charset="0"/>
                <a:cs typeface="Arial" panose="020B0604020202020204" pitchFamily="34" charset="0"/>
              </a:rPr>
              <a:t>：根据提供的手顺书对程序进行黑盒测试，在</a:t>
            </a:r>
            <a:r>
              <a:rPr lang="en-US" altLang="zh-CN" sz="2000" dirty="0">
                <a:latin typeface="Arial" panose="020B0604020202020204" pitchFamily="34" charset="0"/>
                <a:cs typeface="Arial" panose="020B0604020202020204" pitchFamily="34" charset="0"/>
              </a:rPr>
              <a:t>win10</a:t>
            </a:r>
            <a:r>
              <a:rPr lang="zh-CN" altLang="en-US" sz="2000" dirty="0">
                <a:latin typeface="Arial" panose="020B0604020202020204" pitchFamily="34" charset="0"/>
                <a:cs typeface="Arial" panose="020B0604020202020204" pitchFamily="34" charset="0"/>
              </a:rPr>
              <a:t>、</a:t>
            </a:r>
            <a:r>
              <a:rPr lang="en-US" altLang="zh-CN" sz="2000" dirty="0">
                <a:latin typeface="Arial" panose="020B0604020202020204" pitchFamily="34" charset="0"/>
                <a:cs typeface="Arial" panose="020B0604020202020204" pitchFamily="34" charset="0"/>
              </a:rPr>
              <a:t>win11</a:t>
            </a:r>
            <a:r>
              <a:rPr lang="zh-CN" altLang="en-US" sz="2000" dirty="0">
                <a:latin typeface="Arial" panose="020B0604020202020204" pitchFamily="34" charset="0"/>
                <a:cs typeface="Arial" panose="020B0604020202020204" pitchFamily="34" charset="0"/>
              </a:rPr>
              <a:t>虚拟机上截取</a:t>
            </a:r>
            <a:r>
              <a:rPr lang="ja-JP" altLang="en-US" sz="2000" dirty="0">
                <a:latin typeface="Arial" panose="020B0604020202020204" pitchFamily="34" charset="0"/>
                <a:cs typeface="Arial" panose="020B0604020202020204" pitchFamily="34" charset="0"/>
              </a:rPr>
              <a:t>エビデンス</a:t>
            </a:r>
            <a:endParaRPr lang="en-US" altLang="ja-JP" sz="2000" dirty="0">
              <a:latin typeface="Arial" panose="020B0604020202020204" pitchFamily="34" charset="0"/>
              <a:cs typeface="Arial" panose="020B0604020202020204" pitchFamily="34" charset="0"/>
            </a:endParaRPr>
          </a:p>
          <a:p>
            <a:pPr marL="342900" indent="-342900">
              <a:lnSpc>
                <a:spcPct val="150000"/>
              </a:lnSpc>
              <a:spcAft>
                <a:spcPts val="800"/>
              </a:spcAft>
              <a:buFont typeface="Arial" panose="020B0604020202020204" pitchFamily="34" charset="0"/>
              <a:buChar char="•"/>
            </a:pPr>
            <a:r>
              <a:rPr lang="zh-CN" altLang="en-US" sz="2000" b="1" dirty="0">
                <a:latin typeface="Arial" panose="020B0604020202020204" pitchFamily="34" charset="0"/>
                <a:cs typeface="Arial" panose="020B0604020202020204" pitchFamily="34" charset="0"/>
              </a:rPr>
              <a:t>行动</a:t>
            </a:r>
            <a:r>
              <a:rPr lang="zh-CN" altLang="en-US" sz="2000" dirty="0">
                <a:latin typeface="Arial" panose="020B0604020202020204" pitchFamily="34" charset="0"/>
                <a:cs typeface="Arial" panose="020B0604020202020204" pitchFamily="34" charset="0"/>
              </a:rPr>
              <a:t>：在测试阶段，对两本手顺书的需求进行测试，在遇到缺少环境问题时，独立配置环境。对</a:t>
            </a:r>
            <a:r>
              <a:rPr lang="en-US" altLang="zh-CN" sz="2000" dirty="0">
                <a:latin typeface="Arial" panose="020B0604020202020204" pitchFamily="34" charset="0"/>
                <a:cs typeface="Arial" panose="020B0604020202020204" pitchFamily="34" charset="0"/>
              </a:rPr>
              <a:t>Review</a:t>
            </a:r>
            <a:r>
              <a:rPr lang="zh-CN" altLang="en-US" sz="2000" dirty="0">
                <a:latin typeface="Arial" panose="020B0604020202020204" pitchFamily="34" charset="0"/>
                <a:cs typeface="Arial" panose="020B0604020202020204" pitchFamily="34" charset="0"/>
              </a:rPr>
              <a:t>后的问题进行整改。</a:t>
            </a:r>
            <a:endParaRPr lang="en-US" altLang="zh-CN" sz="2000" dirty="0">
              <a:latin typeface="Arial" panose="020B0604020202020204" pitchFamily="34" charset="0"/>
              <a:cs typeface="Arial" panose="020B0604020202020204" pitchFamily="34" charset="0"/>
            </a:endParaRPr>
          </a:p>
          <a:p>
            <a:pPr marL="342900" indent="-342900">
              <a:lnSpc>
                <a:spcPct val="150000"/>
              </a:lnSpc>
              <a:spcAft>
                <a:spcPts val="800"/>
              </a:spcAft>
              <a:buFont typeface="Arial" panose="020B0604020202020204" pitchFamily="34" charset="0"/>
              <a:buChar char="•"/>
            </a:pPr>
            <a:r>
              <a:rPr lang="zh-CN" altLang="en-US" sz="2000" b="1" dirty="0">
                <a:latin typeface="Arial" panose="020B0604020202020204" pitchFamily="34" charset="0"/>
                <a:cs typeface="Arial" panose="020B0604020202020204" pitchFamily="34" charset="0"/>
              </a:rPr>
              <a:t>结果与收获</a:t>
            </a:r>
            <a:r>
              <a:rPr lang="zh-CN" altLang="en-US" sz="2000" dirty="0">
                <a:latin typeface="Arial" panose="020B0604020202020204" pitchFamily="34" charset="0"/>
                <a:cs typeface="Arial" panose="020B0604020202020204" pitchFamily="34" charset="0"/>
              </a:rPr>
              <a:t>：提前完成测试并提交成果物</a:t>
            </a:r>
            <a:endParaRPr lang="en-US" altLang="zh-CN" sz="2000" dirty="0">
              <a:latin typeface="Arial" panose="020B0604020202020204" pitchFamily="34" charset="0"/>
              <a:cs typeface="Arial" panose="020B0604020202020204" pitchFamily="34" charset="0"/>
            </a:endParaRPr>
          </a:p>
          <a:p>
            <a:pPr marL="1805940" lvl="2" indent="-342900">
              <a:lnSpc>
                <a:spcPct val="150000"/>
              </a:lnSpc>
              <a:spcAft>
                <a:spcPts val="800"/>
              </a:spcAft>
              <a:buFont typeface="Arial" panose="020B0604020202020204" pitchFamily="34" charset="0"/>
              <a:buChar char="•"/>
            </a:pPr>
            <a:r>
              <a:rPr lang="zh-CN" altLang="en-US" sz="2000" dirty="0">
                <a:latin typeface="Arial" panose="020B0604020202020204" pitchFamily="34" charset="0"/>
                <a:cs typeface="Arial" panose="020B0604020202020204" pitchFamily="34" charset="0"/>
              </a:rPr>
              <a:t>学会了</a:t>
            </a:r>
            <a:r>
              <a:rPr lang="en-US" altLang="zh-CN" sz="2000" dirty="0">
                <a:latin typeface="Arial" panose="020B0604020202020204" pitchFamily="34" charset="0"/>
                <a:cs typeface="Arial" panose="020B0604020202020204" pitchFamily="34" charset="0"/>
              </a:rPr>
              <a:t>CW6</a:t>
            </a:r>
            <a:r>
              <a:rPr lang="zh-CN" altLang="en-US" sz="2000" dirty="0">
                <a:latin typeface="Arial" panose="020B0604020202020204" pitchFamily="34" charset="0"/>
                <a:cs typeface="Arial" panose="020B0604020202020204" pitchFamily="34" charset="0"/>
              </a:rPr>
              <a:t>项目的具体流程以及能解决环境缺失问题、配置文件变更问题</a:t>
            </a:r>
            <a:endParaRPr lang="en-US" altLang="zh-CN" sz="2000" dirty="0">
              <a:latin typeface="Arial" panose="020B0604020202020204" pitchFamily="34" charset="0"/>
              <a:cs typeface="Arial" panose="020B0604020202020204" pitchFamily="34" charset="0"/>
            </a:endParaRPr>
          </a:p>
          <a:p>
            <a:pPr marL="1805940" lvl="2" indent="-342900">
              <a:lnSpc>
                <a:spcPct val="150000"/>
              </a:lnSpc>
              <a:spcAft>
                <a:spcPts val="800"/>
              </a:spcAft>
              <a:buFont typeface="Arial" panose="020B0604020202020204" pitchFamily="34" charset="0"/>
              <a:buChar char="•"/>
            </a:pPr>
            <a:r>
              <a:rPr lang="zh-CN" altLang="zh-CN" sz="2000" dirty="0">
                <a:latin typeface="Arial" panose="020B0604020202020204" pitchFamily="34" charset="0"/>
                <a:cs typeface="Arial" panose="020B0604020202020204" pitchFamily="34" charset="0"/>
              </a:rPr>
              <a:t>在对日语手顺书的理解方面上有了很大的提升</a:t>
            </a:r>
            <a:endParaRPr lang="en-US" altLang="zh-CN" sz="2000" dirty="0">
              <a:latin typeface="Arial" panose="020B0604020202020204" pitchFamily="34" charset="0"/>
              <a:cs typeface="Arial" panose="020B0604020202020204" pitchFamily="34" charset="0"/>
            </a:endParaRPr>
          </a:p>
          <a:p>
            <a:pPr>
              <a:spcAft>
                <a:spcPts val="800"/>
              </a:spcAft>
            </a:pPr>
            <a:endParaRPr lang="zh-CN" altLang="en-US"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50167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845F6-4764-451F-B1E8-0A765B6C77B3}"/>
              </a:ext>
            </a:extLst>
          </p:cNvPr>
          <p:cNvSpPr>
            <a:spLocks noGrp="1"/>
          </p:cNvSpPr>
          <p:nvPr>
            <p:ph type="title"/>
          </p:nvPr>
        </p:nvSpPr>
        <p:spPr/>
        <p:txBody>
          <a:bodyPr/>
          <a:lstStyle/>
          <a:p>
            <a:r>
              <a:rPr lang="zh-CN" altLang="en-US" dirty="0">
                <a:latin typeface="Microsoft YaHei" panose="020B0503020204020204" pitchFamily="34" charset="-122"/>
                <a:ea typeface="Microsoft YaHei" panose="020B0503020204020204" pitchFamily="34" charset="-122"/>
              </a:rPr>
              <a:t>实习工作总结</a:t>
            </a:r>
            <a:endParaRPr lang="en-US" dirty="0">
              <a:latin typeface="Microsoft YaHei" panose="020B0503020204020204" pitchFamily="34" charset="-122"/>
              <a:ea typeface="Microsoft YaHei" panose="020B0503020204020204" pitchFamily="34" charset="-122"/>
            </a:endParaRPr>
          </a:p>
        </p:txBody>
      </p:sp>
      <p:sp>
        <p:nvSpPr>
          <p:cNvPr id="5" name="文本框 4">
            <a:extLst>
              <a:ext uri="{FF2B5EF4-FFF2-40B4-BE49-F238E27FC236}">
                <a16:creationId xmlns:a16="http://schemas.microsoft.com/office/drawing/2014/main" id="{1FCCDA43-CFB1-4D36-87AC-9D0967782FAB}"/>
              </a:ext>
            </a:extLst>
          </p:cNvPr>
          <p:cNvSpPr txBox="1"/>
          <p:nvPr/>
        </p:nvSpPr>
        <p:spPr>
          <a:xfrm>
            <a:off x="1197164" y="2359682"/>
            <a:ext cx="11546958" cy="841236"/>
          </a:xfrm>
          <a:prstGeom prst="rect">
            <a:avLst/>
          </a:prstGeom>
          <a:noFill/>
        </p:spPr>
        <p:txBody>
          <a:bodyPr wrap="square" lIns="121899" tIns="60950" rIns="121899" bIns="60950" rtlCol="0">
            <a:spAutoFit/>
          </a:bodyPr>
          <a:lstStyle/>
          <a:p>
            <a:pPr marL="342900" indent="-342900">
              <a:spcAft>
                <a:spcPts val="800"/>
              </a:spcAft>
              <a:buFont typeface="Arial" panose="020B0604020202020204" pitchFamily="34" charset="0"/>
              <a:buChar char="•"/>
            </a:pPr>
            <a:endParaRPr lang="en-US" altLang="zh-CN" sz="2000" b="1" dirty="0">
              <a:latin typeface="Arial" panose="020B0604020202020204" pitchFamily="34" charset="0"/>
              <a:cs typeface="Arial" panose="020B0604020202020204" pitchFamily="34" charset="0"/>
            </a:endParaRPr>
          </a:p>
          <a:p>
            <a:pPr>
              <a:spcAft>
                <a:spcPts val="800"/>
              </a:spcAft>
            </a:pPr>
            <a:endParaRPr lang="zh-CN" altLang="en-US" sz="2000" b="1" dirty="0">
              <a:latin typeface="Arial" panose="020B0604020202020204" pitchFamily="34" charset="0"/>
              <a:cs typeface="Arial" panose="020B0604020202020204" pitchFamily="34" charset="0"/>
            </a:endParaRPr>
          </a:p>
        </p:txBody>
      </p:sp>
      <p:sp>
        <p:nvSpPr>
          <p:cNvPr id="6" name="文本框 5">
            <a:extLst>
              <a:ext uri="{FF2B5EF4-FFF2-40B4-BE49-F238E27FC236}">
                <a16:creationId xmlns:a16="http://schemas.microsoft.com/office/drawing/2014/main" id="{BE86910D-FC35-4214-BC74-5B4E01076120}"/>
              </a:ext>
            </a:extLst>
          </p:cNvPr>
          <p:cNvSpPr txBox="1"/>
          <p:nvPr/>
        </p:nvSpPr>
        <p:spPr>
          <a:xfrm>
            <a:off x="1197164" y="1393297"/>
            <a:ext cx="11546958" cy="6237585"/>
          </a:xfrm>
          <a:prstGeom prst="rect">
            <a:avLst/>
          </a:prstGeom>
          <a:noFill/>
        </p:spPr>
        <p:txBody>
          <a:bodyPr wrap="square" lIns="121899" tIns="60950" rIns="121899" bIns="60950" rtlCol="0">
            <a:spAutoFit/>
          </a:bodyPr>
          <a:lstStyle/>
          <a:p>
            <a:pPr>
              <a:spcAft>
                <a:spcPts val="800"/>
              </a:spcAft>
            </a:pPr>
            <a:r>
              <a:rPr lang="en-US" altLang="zh-CN" sz="2400" b="1" dirty="0">
                <a:latin typeface="Arial" panose="020B0604020202020204" pitchFamily="34" charset="0"/>
                <a:cs typeface="Arial" panose="020B0604020202020204" pitchFamily="34" charset="0"/>
              </a:rPr>
              <a:t>R3-1909</a:t>
            </a:r>
          </a:p>
          <a:p>
            <a:pPr marL="342900" indent="-342900">
              <a:lnSpc>
                <a:spcPct val="150000"/>
              </a:lnSpc>
              <a:spcAft>
                <a:spcPts val="800"/>
              </a:spcAft>
              <a:buFont typeface="Arial" panose="020B0604020202020204" pitchFamily="34" charset="0"/>
              <a:buChar char="•"/>
            </a:pPr>
            <a:r>
              <a:rPr lang="zh-CN" altLang="en-US" sz="2000" b="1" dirty="0">
                <a:latin typeface="Arial" panose="020B0604020202020204" pitchFamily="34" charset="0"/>
                <a:cs typeface="Arial" panose="020B0604020202020204" pitchFamily="34" charset="0"/>
              </a:rPr>
              <a:t>需求（改修点）：</a:t>
            </a:r>
            <a:r>
              <a:rPr lang="zh-CN" altLang="en-US" sz="2000" dirty="0">
                <a:latin typeface="Arial" panose="020B0604020202020204" pitchFamily="34" charset="0"/>
                <a:cs typeface="Arial" panose="020B0604020202020204" pitchFamily="34" charset="0"/>
              </a:rPr>
              <a:t>原来的功能需要代码创建</a:t>
            </a:r>
            <a:r>
              <a:rPr lang="en-US" altLang="zh-CN" sz="2000" dirty="0">
                <a:latin typeface="Arial" panose="020B0604020202020204" pitchFamily="34" charset="0"/>
                <a:cs typeface="Arial" panose="020B0604020202020204" pitchFamily="34" charset="0"/>
              </a:rPr>
              <a:t>Azure Batch</a:t>
            </a:r>
            <a:r>
              <a:rPr lang="zh-CN" altLang="en-US" sz="2000" dirty="0">
                <a:latin typeface="Arial" panose="020B0604020202020204" pitchFamily="34" charset="0"/>
                <a:cs typeface="Arial" panose="020B0604020202020204" pitchFamily="34" charset="0"/>
              </a:rPr>
              <a:t>的</a:t>
            </a:r>
            <a:r>
              <a:rPr lang="en-US" altLang="zh-CN" sz="2000" dirty="0">
                <a:latin typeface="Arial" panose="020B0604020202020204" pitchFamily="34" charset="0"/>
                <a:cs typeface="Arial" panose="020B0604020202020204" pitchFamily="34" charset="0"/>
              </a:rPr>
              <a:t>pool</a:t>
            </a:r>
            <a:r>
              <a:rPr lang="zh-CN" altLang="en-US" sz="2000" dirty="0">
                <a:latin typeface="Arial" panose="020B0604020202020204" pitchFamily="34" charset="0"/>
                <a:cs typeface="Arial" panose="020B0604020202020204" pitchFamily="34" charset="0"/>
              </a:rPr>
              <a:t>，现在改为在既存的</a:t>
            </a:r>
            <a:r>
              <a:rPr lang="en-US" altLang="zh-CN" sz="2000" dirty="0">
                <a:latin typeface="Arial" panose="020B0604020202020204" pitchFamily="34" charset="0"/>
                <a:cs typeface="Arial" panose="020B0604020202020204" pitchFamily="34" charset="0"/>
              </a:rPr>
              <a:t>pool</a:t>
            </a:r>
            <a:r>
              <a:rPr lang="zh-CN" altLang="en-US" sz="2000" dirty="0">
                <a:latin typeface="Arial" panose="020B0604020202020204" pitchFamily="34" charset="0"/>
                <a:cs typeface="Arial" panose="020B0604020202020204" pitchFamily="34" charset="0"/>
              </a:rPr>
              <a:t>上进行操作，将</a:t>
            </a:r>
            <a:r>
              <a:rPr lang="en-US" altLang="zh-CN" sz="2000" dirty="0">
                <a:latin typeface="Arial" panose="020B0604020202020204" pitchFamily="34" charset="0"/>
                <a:cs typeface="Arial" panose="020B0604020202020204" pitchFamily="34" charset="0"/>
              </a:rPr>
              <a:t>Azure Batch</a:t>
            </a:r>
            <a:r>
              <a:rPr lang="zh-CN" altLang="en-US" sz="2000" dirty="0">
                <a:latin typeface="Arial" panose="020B0604020202020204" pitchFamily="34" charset="0"/>
                <a:cs typeface="Arial" panose="020B0604020202020204" pitchFamily="34" charset="0"/>
              </a:rPr>
              <a:t>改为收费版，每次使用时对</a:t>
            </a:r>
            <a:r>
              <a:rPr lang="en-US" altLang="zh-CN" sz="2000" dirty="0">
                <a:latin typeface="Arial" panose="020B0604020202020204" pitchFamily="34" charset="0"/>
                <a:cs typeface="Arial" panose="020B0604020202020204" pitchFamily="34" charset="0"/>
              </a:rPr>
              <a:t>pool</a:t>
            </a:r>
            <a:r>
              <a:rPr lang="zh-CN" altLang="en-US" sz="2000" dirty="0">
                <a:latin typeface="Arial" panose="020B0604020202020204" pitchFamily="34" charset="0"/>
                <a:cs typeface="Arial" panose="020B0604020202020204" pitchFamily="34" charset="0"/>
              </a:rPr>
              <a:t>进行</a:t>
            </a:r>
            <a:r>
              <a:rPr lang="en-US" altLang="zh-CN" sz="2000" dirty="0">
                <a:latin typeface="Arial" panose="020B0604020202020204" pitchFamily="34" charset="0"/>
                <a:cs typeface="Arial" panose="020B0604020202020204" pitchFamily="34" charset="0"/>
              </a:rPr>
              <a:t>Resize</a:t>
            </a:r>
            <a:endParaRPr lang="en-US" altLang="ja-JP" sz="2000" dirty="0">
              <a:latin typeface="Arial" panose="020B0604020202020204" pitchFamily="34" charset="0"/>
              <a:cs typeface="Arial" panose="020B0604020202020204" pitchFamily="34" charset="0"/>
            </a:endParaRPr>
          </a:p>
          <a:p>
            <a:pPr marL="342900" indent="-342900">
              <a:lnSpc>
                <a:spcPct val="150000"/>
              </a:lnSpc>
              <a:spcAft>
                <a:spcPts val="800"/>
              </a:spcAft>
              <a:buFont typeface="Arial" panose="020B0604020202020204" pitchFamily="34" charset="0"/>
              <a:buChar char="•"/>
            </a:pPr>
            <a:r>
              <a:rPr lang="zh-CN" altLang="en-US" sz="2000" b="1" dirty="0">
                <a:latin typeface="Arial" panose="020B0604020202020204" pitchFamily="34" charset="0"/>
                <a:cs typeface="Arial" panose="020B0604020202020204" pitchFamily="34" charset="0"/>
              </a:rPr>
              <a:t>任务</a:t>
            </a:r>
            <a:r>
              <a:rPr lang="zh-CN" altLang="en-US" sz="2000" dirty="0">
                <a:latin typeface="Arial" panose="020B0604020202020204" pitchFamily="34" charset="0"/>
                <a:cs typeface="Arial" panose="020B0604020202020204" pitchFamily="34" charset="0"/>
              </a:rPr>
              <a:t>：熟悉项目中</a:t>
            </a:r>
            <a:r>
              <a:rPr lang="en-US" altLang="zh-CN" sz="2000" dirty="0">
                <a:latin typeface="Arial" panose="020B0604020202020204" pitchFamily="34" charset="0"/>
                <a:cs typeface="Arial" panose="020B0604020202020204" pitchFamily="34" charset="0"/>
              </a:rPr>
              <a:t>Webtools</a:t>
            </a:r>
            <a:r>
              <a:rPr lang="zh-CN" altLang="en-US" sz="2000" dirty="0">
                <a:latin typeface="Arial" panose="020B0604020202020204" pitchFamily="34" charset="0"/>
                <a:cs typeface="Arial" panose="020B0604020202020204" pitchFamily="34" charset="0"/>
              </a:rPr>
              <a:t>、</a:t>
            </a:r>
            <a:r>
              <a:rPr lang="en-US" altLang="zh-CN" sz="2000" dirty="0" err="1">
                <a:latin typeface="Arial" panose="020B0604020202020204" pitchFamily="34" charset="0"/>
                <a:cs typeface="Arial" panose="020B0604020202020204" pitchFamily="34" charset="0"/>
              </a:rPr>
              <a:t>HttpTrigger</a:t>
            </a:r>
            <a:r>
              <a:rPr lang="zh-CN" altLang="en-US" sz="2000" dirty="0">
                <a:latin typeface="Arial" panose="020B0604020202020204" pitchFamily="34" charset="0"/>
                <a:cs typeface="Arial" panose="020B0604020202020204" pitchFamily="34" charset="0"/>
              </a:rPr>
              <a:t>、</a:t>
            </a:r>
            <a:r>
              <a:rPr lang="en-US" altLang="zh-CN" sz="2000" dirty="0" err="1">
                <a:latin typeface="Arial" panose="020B0604020202020204" pitchFamily="34" charset="0"/>
                <a:cs typeface="Arial" panose="020B0604020202020204" pitchFamily="34" charset="0"/>
              </a:rPr>
              <a:t>TimerTrigger</a:t>
            </a:r>
            <a:r>
              <a:rPr lang="zh-CN" altLang="en-US" sz="2000" dirty="0">
                <a:latin typeface="Arial" panose="020B0604020202020204" pitchFamily="34" charset="0"/>
                <a:cs typeface="Arial" panose="020B0604020202020204" pitchFamily="34" charset="0"/>
              </a:rPr>
              <a:t>、</a:t>
            </a:r>
            <a:r>
              <a:rPr lang="en-US" altLang="zh-CN" sz="2000" dirty="0">
                <a:latin typeface="Arial" panose="020B0604020202020204" pitchFamily="34" charset="0"/>
                <a:cs typeface="Arial" panose="020B0604020202020204" pitchFamily="34" charset="0"/>
              </a:rPr>
              <a:t>Batch</a:t>
            </a:r>
            <a:r>
              <a:rPr lang="zh-CN" altLang="en-US" sz="2000" dirty="0">
                <a:latin typeface="Arial" panose="020B0604020202020204" pitchFamily="34" charset="0"/>
                <a:cs typeface="Arial" panose="020B0604020202020204" pitchFamily="34" charset="0"/>
              </a:rPr>
              <a:t>之间的调用过程，根据开发人员修改的代码进行测试，在遇到</a:t>
            </a:r>
            <a:r>
              <a:rPr lang="en-US" altLang="zh-CN" sz="2000" dirty="0">
                <a:latin typeface="Arial" panose="020B0604020202020204" pitchFamily="34" charset="0"/>
                <a:cs typeface="Arial" panose="020B0604020202020204" pitchFamily="34" charset="0"/>
              </a:rPr>
              <a:t>bug</a:t>
            </a:r>
            <a:r>
              <a:rPr lang="zh-CN" altLang="en-US" sz="2000" dirty="0">
                <a:latin typeface="Arial" panose="020B0604020202020204" pitchFamily="34" charset="0"/>
                <a:cs typeface="Arial" panose="020B0604020202020204" pitchFamily="34" charset="0"/>
              </a:rPr>
              <a:t>时找出问题点并及时与开发人员沟通</a:t>
            </a:r>
            <a:endParaRPr lang="en-US" altLang="ja-JP" sz="2000" dirty="0">
              <a:latin typeface="Arial" panose="020B0604020202020204" pitchFamily="34" charset="0"/>
              <a:cs typeface="Arial" panose="020B0604020202020204" pitchFamily="34" charset="0"/>
            </a:endParaRPr>
          </a:p>
          <a:p>
            <a:pPr marL="342900" indent="-342900">
              <a:lnSpc>
                <a:spcPct val="150000"/>
              </a:lnSpc>
              <a:spcAft>
                <a:spcPts val="800"/>
              </a:spcAft>
              <a:buFont typeface="Arial" panose="020B0604020202020204" pitchFamily="34" charset="0"/>
              <a:buChar char="•"/>
            </a:pPr>
            <a:r>
              <a:rPr lang="zh-CN" altLang="en-US" sz="2000" b="1" dirty="0">
                <a:latin typeface="Arial" panose="020B0604020202020204" pitchFamily="34" charset="0"/>
                <a:cs typeface="Arial" panose="020B0604020202020204" pitchFamily="34" charset="0"/>
              </a:rPr>
              <a:t>行动</a:t>
            </a:r>
            <a:r>
              <a:rPr lang="zh-CN" altLang="en-US" sz="2000" dirty="0">
                <a:latin typeface="Arial" panose="020B0604020202020204" pitchFamily="34" charset="0"/>
                <a:cs typeface="Arial" panose="020B0604020202020204" pitchFamily="34" charset="0"/>
              </a:rPr>
              <a:t>：在测试阶段，独立发现了</a:t>
            </a:r>
            <a:r>
              <a:rPr lang="en-US" altLang="zh-CN" sz="2000" dirty="0">
                <a:latin typeface="Arial" panose="020B0604020202020204" pitchFamily="34" charset="0"/>
                <a:cs typeface="Arial" panose="020B0604020202020204" pitchFamily="34" charset="0"/>
              </a:rPr>
              <a:t>job</a:t>
            </a:r>
            <a:r>
              <a:rPr lang="zh-CN" altLang="en-US" sz="2000" dirty="0">
                <a:latin typeface="Arial" panose="020B0604020202020204" pitchFamily="34" charset="0"/>
                <a:cs typeface="Arial" panose="020B0604020202020204" pitchFamily="34" charset="0"/>
              </a:rPr>
              <a:t>提交冲突、</a:t>
            </a:r>
            <a:r>
              <a:rPr lang="en-US" altLang="zh-CN" sz="2000" dirty="0">
                <a:latin typeface="Arial" panose="020B0604020202020204" pitchFamily="34" charset="0"/>
                <a:cs typeface="Arial" panose="020B0604020202020204" pitchFamily="34" charset="0"/>
              </a:rPr>
              <a:t>Azure</a:t>
            </a:r>
            <a:r>
              <a:rPr lang="zh-CN" altLang="en-US" sz="2000" dirty="0">
                <a:latin typeface="Arial" panose="020B0604020202020204" pitchFamily="34" charset="0"/>
                <a:cs typeface="Arial" panose="020B0604020202020204" pitchFamily="34" charset="0"/>
              </a:rPr>
              <a:t>上虚拟机环境缺失等几个问题，在修改完代码后继续进行测试</a:t>
            </a:r>
            <a:endParaRPr lang="en-US" altLang="zh-CN" sz="2000" dirty="0">
              <a:latin typeface="Arial" panose="020B0604020202020204" pitchFamily="34" charset="0"/>
              <a:cs typeface="Arial" panose="020B0604020202020204" pitchFamily="34" charset="0"/>
            </a:endParaRPr>
          </a:p>
          <a:p>
            <a:pPr marL="342900" indent="-342900">
              <a:lnSpc>
                <a:spcPct val="150000"/>
              </a:lnSpc>
              <a:spcAft>
                <a:spcPts val="800"/>
              </a:spcAft>
              <a:buFont typeface="Arial" panose="020B0604020202020204" pitchFamily="34" charset="0"/>
              <a:buChar char="•"/>
            </a:pPr>
            <a:r>
              <a:rPr lang="zh-CN" altLang="en-US" sz="2000" b="1" dirty="0">
                <a:latin typeface="Arial" panose="020B0604020202020204" pitchFamily="34" charset="0"/>
                <a:cs typeface="Arial" panose="020B0604020202020204" pitchFamily="34" charset="0"/>
              </a:rPr>
              <a:t>结果与收获</a:t>
            </a:r>
            <a:r>
              <a:rPr lang="zh-CN" altLang="en-US" sz="2000" dirty="0">
                <a:latin typeface="Arial" panose="020B0604020202020204" pitchFamily="34" charset="0"/>
                <a:cs typeface="Arial" panose="020B0604020202020204" pitchFamily="34" charset="0"/>
              </a:rPr>
              <a:t>：按时完成测试任务并熟悉了调用原理及内容</a:t>
            </a:r>
            <a:r>
              <a:rPr lang="en-US" altLang="zh-CN" sz="2000" dirty="0">
                <a:latin typeface="Arial" panose="020B0604020202020204" pitchFamily="34" charset="0"/>
                <a:cs typeface="Arial" panose="020B0604020202020204" pitchFamily="34" charset="0"/>
              </a:rPr>
              <a:t> </a:t>
            </a:r>
          </a:p>
          <a:p>
            <a:pPr marL="1805940" lvl="2" indent="-342900">
              <a:lnSpc>
                <a:spcPct val="150000"/>
              </a:lnSpc>
              <a:spcAft>
                <a:spcPts val="800"/>
              </a:spcAft>
              <a:buFont typeface="Arial" panose="020B0604020202020204" pitchFamily="34" charset="0"/>
              <a:buChar char="•"/>
            </a:pPr>
            <a:r>
              <a:rPr lang="zh-CN" altLang="en-US" sz="2000" dirty="0">
                <a:latin typeface="Arial" panose="020B0604020202020204" pitchFamily="34" charset="0"/>
                <a:cs typeface="Arial" panose="020B0604020202020204" pitchFamily="34" charset="0"/>
              </a:rPr>
              <a:t>学会了</a:t>
            </a:r>
            <a:r>
              <a:rPr lang="en-US" altLang="zh-CN" sz="2000" dirty="0" err="1">
                <a:latin typeface="Arial" panose="020B0604020202020204" pitchFamily="34" charset="0"/>
                <a:cs typeface="Arial" panose="020B0604020202020204" pitchFamily="34" charset="0"/>
              </a:rPr>
              <a:t>AzureFunction</a:t>
            </a:r>
            <a:r>
              <a:rPr lang="zh-CN" altLang="en-US" sz="2000" dirty="0">
                <a:latin typeface="Arial" panose="020B0604020202020204" pitchFamily="34" charset="0"/>
                <a:cs typeface="Arial" panose="020B0604020202020204" pitchFamily="34" charset="0"/>
              </a:rPr>
              <a:t>的开发流程以及</a:t>
            </a:r>
            <a:r>
              <a:rPr lang="en-US" altLang="zh-CN" sz="2000" dirty="0">
                <a:latin typeface="Arial" panose="020B0604020202020204" pitchFamily="34" charset="0"/>
                <a:cs typeface="Arial" panose="020B0604020202020204" pitchFamily="34" charset="0"/>
              </a:rPr>
              <a:t>Azure Batch</a:t>
            </a:r>
            <a:r>
              <a:rPr lang="zh-CN" altLang="en-US" sz="2000" dirty="0">
                <a:latin typeface="Arial" panose="020B0604020202020204" pitchFamily="34" charset="0"/>
                <a:cs typeface="Arial" panose="020B0604020202020204" pitchFamily="34" charset="0"/>
              </a:rPr>
              <a:t>中</a:t>
            </a:r>
            <a:r>
              <a:rPr lang="en-US" altLang="zh-CN" sz="2000" dirty="0">
                <a:latin typeface="Arial" panose="020B0604020202020204" pitchFamily="34" charset="0"/>
                <a:cs typeface="Arial" panose="020B0604020202020204" pitchFamily="34" charset="0"/>
              </a:rPr>
              <a:t>Job </a:t>
            </a:r>
            <a:r>
              <a:rPr lang="zh-CN" altLang="en-US" sz="2000" dirty="0">
                <a:latin typeface="Arial" panose="020B0604020202020204" pitchFamily="34" charset="0"/>
                <a:cs typeface="Arial" panose="020B0604020202020204" pitchFamily="34" charset="0"/>
              </a:rPr>
              <a:t>、</a:t>
            </a:r>
            <a:r>
              <a:rPr lang="en-US" altLang="zh-CN" sz="2000" dirty="0">
                <a:latin typeface="Arial" panose="020B0604020202020204" pitchFamily="34" charset="0"/>
                <a:cs typeface="Arial" panose="020B0604020202020204" pitchFamily="34" charset="0"/>
              </a:rPr>
              <a:t>Task</a:t>
            </a:r>
            <a:r>
              <a:rPr lang="zh-CN" altLang="en-US" sz="2000" dirty="0">
                <a:latin typeface="Arial" panose="020B0604020202020204" pitchFamily="34" charset="0"/>
                <a:cs typeface="Arial" panose="020B0604020202020204" pitchFamily="34" charset="0"/>
              </a:rPr>
              <a:t>的创建</a:t>
            </a:r>
            <a:endParaRPr lang="en-US" altLang="zh-CN" sz="2000" dirty="0">
              <a:latin typeface="Arial" panose="020B0604020202020204" pitchFamily="34" charset="0"/>
              <a:cs typeface="Arial" panose="020B0604020202020204" pitchFamily="34" charset="0"/>
            </a:endParaRPr>
          </a:p>
          <a:p>
            <a:pPr marL="1805940" lvl="2" indent="-342900">
              <a:lnSpc>
                <a:spcPct val="150000"/>
              </a:lnSpc>
              <a:spcAft>
                <a:spcPts val="800"/>
              </a:spcAft>
              <a:buFont typeface="Arial" panose="020B0604020202020204" pitchFamily="34" charset="0"/>
              <a:buChar char="•"/>
            </a:pPr>
            <a:r>
              <a:rPr lang="zh-CN" altLang="en-US" sz="2000" dirty="0">
                <a:latin typeface="Arial" panose="020B0604020202020204" pitchFamily="34" charset="0"/>
                <a:cs typeface="Arial" panose="020B0604020202020204" pitchFamily="34" charset="0"/>
              </a:rPr>
              <a:t>了解了</a:t>
            </a:r>
            <a:r>
              <a:rPr lang="en-US" altLang="zh-CN" sz="2000" dirty="0" err="1">
                <a:latin typeface="Arial" panose="020B0604020202020204" pitchFamily="34" charset="0"/>
                <a:cs typeface="Arial" panose="020B0604020202020204" pitchFamily="34" charset="0"/>
              </a:rPr>
              <a:t>.Net</a:t>
            </a:r>
            <a:r>
              <a:rPr lang="en-US" altLang="zh-CN" sz="2000" dirty="0">
                <a:latin typeface="Arial" panose="020B0604020202020204" pitchFamily="34" charset="0"/>
                <a:cs typeface="Arial" panose="020B0604020202020204" pitchFamily="34" charset="0"/>
              </a:rPr>
              <a:t> </a:t>
            </a:r>
            <a:r>
              <a:rPr lang="zh-CN" altLang="en-US" sz="2000" dirty="0">
                <a:latin typeface="Arial" panose="020B0604020202020204" pitchFamily="34" charset="0"/>
                <a:cs typeface="Arial" panose="020B0604020202020204" pitchFamily="34" charset="0"/>
              </a:rPr>
              <a:t>代码的逻辑</a:t>
            </a:r>
            <a:endParaRPr lang="en-US" altLang="zh-CN" sz="2000" dirty="0">
              <a:latin typeface="Arial" panose="020B0604020202020204" pitchFamily="34" charset="0"/>
              <a:cs typeface="Arial" panose="020B0604020202020204" pitchFamily="34" charset="0"/>
            </a:endParaRPr>
          </a:p>
          <a:p>
            <a:pPr marL="1805940" lvl="2" indent="-342900">
              <a:lnSpc>
                <a:spcPct val="150000"/>
              </a:lnSpc>
              <a:spcAft>
                <a:spcPts val="800"/>
              </a:spcAft>
              <a:buFont typeface="Arial" panose="020B0604020202020204" pitchFamily="34" charset="0"/>
              <a:buChar char="•"/>
            </a:pPr>
            <a:r>
              <a:rPr lang="zh-CN" altLang="en-US" sz="2000" dirty="0">
                <a:latin typeface="Arial" panose="020B0604020202020204" pitchFamily="34" charset="0"/>
                <a:cs typeface="Arial" panose="020B0604020202020204" pitchFamily="34" charset="0"/>
              </a:rPr>
              <a:t>了解了</a:t>
            </a:r>
            <a:r>
              <a:rPr lang="en-US" altLang="zh-CN" sz="2000" dirty="0">
                <a:latin typeface="Arial" panose="020B0604020202020204" pitchFamily="34" charset="0"/>
                <a:cs typeface="Arial" panose="020B0604020202020204" pitchFamily="34" charset="0"/>
              </a:rPr>
              <a:t>Azure Batch Account</a:t>
            </a:r>
            <a:r>
              <a:rPr lang="zh-CN" altLang="en-US" sz="2000" dirty="0">
                <a:latin typeface="Arial" panose="020B0604020202020204" pitchFamily="34" charset="0"/>
                <a:cs typeface="Arial" panose="020B0604020202020204" pitchFamily="34" charset="0"/>
              </a:rPr>
              <a:t>的结构以及代码调用过程</a:t>
            </a:r>
            <a:endParaRPr lang="en-US" altLang="zh-CN" sz="2000" dirty="0">
              <a:latin typeface="Arial" panose="020B0604020202020204" pitchFamily="34" charset="0"/>
              <a:cs typeface="Arial" panose="020B0604020202020204" pitchFamily="34" charset="0"/>
            </a:endParaRPr>
          </a:p>
          <a:p>
            <a:pPr>
              <a:spcAft>
                <a:spcPts val="800"/>
              </a:spcAft>
            </a:pPr>
            <a:endParaRPr lang="zh-CN" altLang="en-US"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4187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845F6-4764-451F-B1E8-0A765B6C77B3}"/>
              </a:ext>
            </a:extLst>
          </p:cNvPr>
          <p:cNvSpPr>
            <a:spLocks noGrp="1"/>
          </p:cNvSpPr>
          <p:nvPr>
            <p:ph type="title"/>
          </p:nvPr>
        </p:nvSpPr>
        <p:spPr/>
        <p:txBody>
          <a:bodyPr/>
          <a:lstStyle/>
          <a:p>
            <a:r>
              <a:rPr lang="zh-CN" altLang="en-US" dirty="0">
                <a:latin typeface="Microsoft YaHei" panose="020B0503020204020204" pitchFamily="34" charset="-122"/>
                <a:ea typeface="Microsoft YaHei" panose="020B0503020204020204" pitchFamily="34" charset="-122"/>
              </a:rPr>
              <a:t>实习工作总结</a:t>
            </a:r>
            <a:endParaRPr lang="en-US" dirty="0">
              <a:latin typeface="Microsoft YaHei" panose="020B0503020204020204" pitchFamily="34" charset="-122"/>
              <a:ea typeface="Microsoft YaHei" panose="020B0503020204020204" pitchFamily="34" charset="-122"/>
            </a:endParaRPr>
          </a:p>
        </p:txBody>
      </p:sp>
      <p:sp>
        <p:nvSpPr>
          <p:cNvPr id="5" name="文本框 4">
            <a:extLst>
              <a:ext uri="{FF2B5EF4-FFF2-40B4-BE49-F238E27FC236}">
                <a16:creationId xmlns:a16="http://schemas.microsoft.com/office/drawing/2014/main" id="{1FCCDA43-CFB1-4D36-87AC-9D0967782FAB}"/>
              </a:ext>
            </a:extLst>
          </p:cNvPr>
          <p:cNvSpPr txBox="1"/>
          <p:nvPr/>
        </p:nvSpPr>
        <p:spPr>
          <a:xfrm>
            <a:off x="1197164" y="2359682"/>
            <a:ext cx="11546958" cy="841236"/>
          </a:xfrm>
          <a:prstGeom prst="rect">
            <a:avLst/>
          </a:prstGeom>
          <a:noFill/>
        </p:spPr>
        <p:txBody>
          <a:bodyPr wrap="square" lIns="121899" tIns="60950" rIns="121899" bIns="60950" rtlCol="0">
            <a:spAutoFit/>
          </a:bodyPr>
          <a:lstStyle/>
          <a:p>
            <a:pPr marL="342900" indent="-342900">
              <a:spcAft>
                <a:spcPts val="800"/>
              </a:spcAft>
              <a:buFont typeface="Arial" panose="020B0604020202020204" pitchFamily="34" charset="0"/>
              <a:buChar char="•"/>
            </a:pPr>
            <a:endParaRPr lang="en-US" altLang="zh-CN" sz="2000" b="1" dirty="0">
              <a:latin typeface="Arial" panose="020B0604020202020204" pitchFamily="34" charset="0"/>
              <a:cs typeface="Arial" panose="020B0604020202020204" pitchFamily="34" charset="0"/>
            </a:endParaRPr>
          </a:p>
          <a:p>
            <a:pPr>
              <a:spcAft>
                <a:spcPts val="800"/>
              </a:spcAft>
            </a:pPr>
            <a:endParaRPr lang="zh-CN" altLang="en-US" sz="2000" b="1" dirty="0">
              <a:latin typeface="Arial" panose="020B0604020202020204" pitchFamily="34" charset="0"/>
              <a:cs typeface="Arial" panose="020B0604020202020204" pitchFamily="34" charset="0"/>
            </a:endParaRPr>
          </a:p>
        </p:txBody>
      </p:sp>
      <p:sp>
        <p:nvSpPr>
          <p:cNvPr id="6" name="文本框 5">
            <a:extLst>
              <a:ext uri="{FF2B5EF4-FFF2-40B4-BE49-F238E27FC236}">
                <a16:creationId xmlns:a16="http://schemas.microsoft.com/office/drawing/2014/main" id="{BE86910D-FC35-4214-BC74-5B4E01076120}"/>
              </a:ext>
            </a:extLst>
          </p:cNvPr>
          <p:cNvSpPr txBox="1"/>
          <p:nvPr/>
        </p:nvSpPr>
        <p:spPr>
          <a:xfrm>
            <a:off x="1197164" y="2057398"/>
            <a:ext cx="11546958" cy="4846884"/>
          </a:xfrm>
          <a:prstGeom prst="rect">
            <a:avLst/>
          </a:prstGeom>
          <a:noFill/>
        </p:spPr>
        <p:txBody>
          <a:bodyPr wrap="square" lIns="121899" tIns="60950" rIns="121899" bIns="60950" rtlCol="0">
            <a:spAutoFit/>
          </a:bodyPr>
          <a:lstStyle/>
          <a:p>
            <a:pPr>
              <a:spcAft>
                <a:spcPts val="800"/>
              </a:spcAft>
            </a:pPr>
            <a:r>
              <a:rPr lang="en-US" altLang="zh-CN" sz="2400" b="1" dirty="0">
                <a:latin typeface="Arial" panose="020B0604020202020204" pitchFamily="34" charset="0"/>
                <a:cs typeface="Arial" panose="020B0604020202020204" pitchFamily="34" charset="0"/>
              </a:rPr>
              <a:t>R3-1909</a:t>
            </a:r>
            <a:r>
              <a:rPr lang="zh-CN" altLang="en-US" sz="2400" b="1" dirty="0">
                <a:latin typeface="Arial" panose="020B0604020202020204" pitchFamily="34" charset="0"/>
                <a:cs typeface="Arial" panose="020B0604020202020204" pitchFamily="34" charset="0"/>
              </a:rPr>
              <a:t>（续）</a:t>
            </a:r>
            <a:endParaRPr lang="en-US" altLang="zh-CN" sz="2400" b="1" dirty="0">
              <a:latin typeface="Arial" panose="020B0604020202020204" pitchFamily="34" charset="0"/>
              <a:cs typeface="Arial" panose="020B0604020202020204" pitchFamily="34" charset="0"/>
            </a:endParaRPr>
          </a:p>
          <a:p>
            <a:pPr marL="342900" indent="-342900">
              <a:lnSpc>
                <a:spcPct val="150000"/>
              </a:lnSpc>
              <a:spcAft>
                <a:spcPts val="800"/>
              </a:spcAft>
              <a:buFont typeface="Arial" panose="020B0604020202020204" pitchFamily="34" charset="0"/>
              <a:buChar char="•"/>
            </a:pPr>
            <a:r>
              <a:rPr lang="zh-CN" altLang="en-US" sz="2000" b="1" dirty="0">
                <a:latin typeface="Arial" panose="020B0604020202020204" pitchFamily="34" charset="0"/>
                <a:cs typeface="Arial" panose="020B0604020202020204" pitchFamily="34" charset="0"/>
              </a:rPr>
              <a:t>需求（改修点）：</a:t>
            </a:r>
            <a:r>
              <a:rPr lang="zh-CN" altLang="en-US" sz="2000" dirty="0">
                <a:latin typeface="Arial" panose="020B0604020202020204" pitchFamily="34" charset="0"/>
                <a:cs typeface="Arial" panose="020B0604020202020204" pitchFamily="34" charset="0"/>
              </a:rPr>
              <a:t>在之间的测试过程中，发现需要修改请求端</a:t>
            </a:r>
            <a:r>
              <a:rPr lang="en-US" altLang="zh-CN" sz="2000" dirty="0">
                <a:latin typeface="Arial" panose="020B0604020202020204" pitchFamily="34" charset="0"/>
                <a:cs typeface="Arial" panose="020B0604020202020204" pitchFamily="34" charset="0"/>
              </a:rPr>
              <a:t>json</a:t>
            </a:r>
            <a:r>
              <a:rPr lang="zh-CN" altLang="en-US" sz="2000" dirty="0">
                <a:latin typeface="Arial" panose="020B0604020202020204" pitchFamily="34" charset="0"/>
                <a:cs typeface="Arial" panose="020B0604020202020204" pitchFamily="34" charset="0"/>
              </a:rPr>
              <a:t>格式并修改接收端代码</a:t>
            </a:r>
            <a:endParaRPr lang="en-US" altLang="zh-CN" sz="2000" dirty="0">
              <a:latin typeface="Arial" panose="020B0604020202020204" pitchFamily="34" charset="0"/>
              <a:cs typeface="Arial" panose="020B0604020202020204" pitchFamily="34" charset="0"/>
            </a:endParaRPr>
          </a:p>
          <a:p>
            <a:pPr marL="342900" indent="-342900">
              <a:lnSpc>
                <a:spcPct val="150000"/>
              </a:lnSpc>
              <a:spcAft>
                <a:spcPts val="800"/>
              </a:spcAft>
              <a:buFont typeface="Arial" panose="020B0604020202020204" pitchFamily="34" charset="0"/>
              <a:buChar char="•"/>
            </a:pPr>
            <a:r>
              <a:rPr lang="zh-CN" altLang="en-US" sz="2000" b="1" dirty="0">
                <a:latin typeface="Arial" panose="020B0604020202020204" pitchFamily="34" charset="0"/>
                <a:cs typeface="Arial" panose="020B0604020202020204" pitchFamily="34" charset="0"/>
              </a:rPr>
              <a:t>任务</a:t>
            </a:r>
            <a:r>
              <a:rPr lang="zh-CN" altLang="en-US" sz="2000" dirty="0">
                <a:latin typeface="Arial" panose="020B0604020202020204" pitchFamily="34" charset="0"/>
                <a:cs typeface="Arial" panose="020B0604020202020204" pitchFamily="34" charset="0"/>
              </a:rPr>
              <a:t>：尝试在本地修改代码改变</a:t>
            </a:r>
            <a:r>
              <a:rPr lang="en-US" altLang="zh-CN" sz="2000" dirty="0" err="1">
                <a:latin typeface="Arial" panose="020B0604020202020204" pitchFamily="34" charset="0"/>
                <a:cs typeface="Arial" panose="020B0604020202020204" pitchFamily="34" charset="0"/>
              </a:rPr>
              <a:t>json</a:t>
            </a:r>
            <a:r>
              <a:rPr lang="zh-CN" altLang="en-US" sz="2000" dirty="0">
                <a:latin typeface="Arial" panose="020B0604020202020204" pitchFamily="34" charset="0"/>
                <a:cs typeface="Arial" panose="020B0604020202020204" pitchFamily="34" charset="0"/>
              </a:rPr>
              <a:t>格式，写测试</a:t>
            </a:r>
            <a:r>
              <a:rPr lang="en-US" altLang="zh-CN" sz="2000" dirty="0">
                <a:latin typeface="Arial" panose="020B0604020202020204" pitchFamily="34" charset="0"/>
                <a:cs typeface="Arial" panose="020B0604020202020204" pitchFamily="34" charset="0"/>
              </a:rPr>
              <a:t>case</a:t>
            </a:r>
            <a:r>
              <a:rPr lang="zh-CN" altLang="en-US" sz="2000" dirty="0">
                <a:latin typeface="Arial" panose="020B0604020202020204" pitchFamily="34" charset="0"/>
                <a:cs typeface="Arial" panose="020B0604020202020204" pitchFamily="34" charset="0"/>
              </a:rPr>
              <a:t>后进行测试。在本地环境测试完成，开发人员将应用部署到</a:t>
            </a:r>
            <a:r>
              <a:rPr lang="en-US" altLang="zh-CN" sz="2000" dirty="0">
                <a:latin typeface="Arial" panose="020B0604020202020204" pitchFamily="34" charset="0"/>
                <a:cs typeface="Arial" panose="020B0604020202020204" pitchFamily="34" charset="0"/>
              </a:rPr>
              <a:t>Azure</a:t>
            </a:r>
            <a:r>
              <a:rPr lang="zh-CN" altLang="en-US" sz="2000" dirty="0">
                <a:latin typeface="Arial" panose="020B0604020202020204" pitchFamily="34" charset="0"/>
                <a:cs typeface="Arial" panose="020B0604020202020204" pitchFamily="34" charset="0"/>
              </a:rPr>
              <a:t>上后，进行黑盒测试，验证程序是否能跑通</a:t>
            </a:r>
            <a:endParaRPr lang="en-US" altLang="ja-JP" sz="2000" dirty="0">
              <a:latin typeface="Arial" panose="020B0604020202020204" pitchFamily="34" charset="0"/>
              <a:cs typeface="Arial" panose="020B0604020202020204" pitchFamily="34" charset="0"/>
            </a:endParaRPr>
          </a:p>
          <a:p>
            <a:pPr marL="342900" indent="-342900">
              <a:lnSpc>
                <a:spcPct val="150000"/>
              </a:lnSpc>
              <a:spcAft>
                <a:spcPts val="800"/>
              </a:spcAft>
              <a:buFont typeface="Arial" panose="020B0604020202020204" pitchFamily="34" charset="0"/>
              <a:buChar char="•"/>
            </a:pPr>
            <a:r>
              <a:rPr lang="zh-CN" altLang="en-US" sz="2000" b="1" dirty="0">
                <a:latin typeface="Arial" panose="020B0604020202020204" pitchFamily="34" charset="0"/>
                <a:cs typeface="Arial" panose="020B0604020202020204" pitchFamily="34" charset="0"/>
              </a:rPr>
              <a:t>行动</a:t>
            </a:r>
            <a:r>
              <a:rPr lang="zh-CN" altLang="en-US" sz="2000" dirty="0">
                <a:latin typeface="Arial" panose="020B0604020202020204" pitchFamily="34" charset="0"/>
                <a:cs typeface="Arial" panose="020B0604020202020204" pitchFamily="34" charset="0"/>
              </a:rPr>
              <a:t>：在测试阶段独立发现向虚拟机传参格式不对应、移动文件数组越界问题，发现问题后并解决</a:t>
            </a:r>
            <a:endParaRPr lang="en-US" altLang="zh-CN" sz="2000" dirty="0">
              <a:latin typeface="Arial" panose="020B0604020202020204" pitchFamily="34" charset="0"/>
              <a:cs typeface="Arial" panose="020B0604020202020204" pitchFamily="34" charset="0"/>
            </a:endParaRPr>
          </a:p>
          <a:p>
            <a:pPr marL="342900" indent="-342900">
              <a:lnSpc>
                <a:spcPct val="150000"/>
              </a:lnSpc>
              <a:spcAft>
                <a:spcPts val="800"/>
              </a:spcAft>
              <a:buFont typeface="Arial" panose="020B0604020202020204" pitchFamily="34" charset="0"/>
              <a:buChar char="•"/>
            </a:pPr>
            <a:r>
              <a:rPr lang="zh-CN" altLang="en-US" sz="2000" b="1" dirty="0">
                <a:latin typeface="Arial" panose="020B0604020202020204" pitchFamily="34" charset="0"/>
                <a:cs typeface="Arial" panose="020B0604020202020204" pitchFamily="34" charset="0"/>
              </a:rPr>
              <a:t>结果与收获</a:t>
            </a:r>
            <a:r>
              <a:rPr lang="zh-CN" altLang="en-US" sz="2000" dirty="0">
                <a:latin typeface="Arial" panose="020B0604020202020204" pitchFamily="34" charset="0"/>
                <a:cs typeface="Arial" panose="020B0604020202020204" pitchFamily="34" charset="0"/>
              </a:rPr>
              <a:t>：规定期限内完成自己的任务</a:t>
            </a:r>
            <a:endParaRPr lang="en-US" altLang="zh-CN" sz="2000" dirty="0">
              <a:latin typeface="Arial" panose="020B0604020202020204" pitchFamily="34" charset="0"/>
              <a:cs typeface="Arial" panose="020B0604020202020204" pitchFamily="34" charset="0"/>
            </a:endParaRPr>
          </a:p>
          <a:p>
            <a:pPr marL="1805940" lvl="2" indent="-342900">
              <a:lnSpc>
                <a:spcPct val="150000"/>
              </a:lnSpc>
              <a:spcAft>
                <a:spcPts val="800"/>
              </a:spcAft>
              <a:buFont typeface="Arial" panose="020B0604020202020204" pitchFamily="34" charset="0"/>
              <a:buChar char="•"/>
            </a:pPr>
            <a:r>
              <a:rPr lang="zh-CN" altLang="en-US" sz="2000" dirty="0">
                <a:latin typeface="Arial" panose="020B0604020202020204" pitchFamily="34" charset="0"/>
                <a:cs typeface="Arial" panose="020B0604020202020204" pitchFamily="34" charset="0"/>
              </a:rPr>
              <a:t>了解了</a:t>
            </a:r>
            <a:r>
              <a:rPr lang="en-US" altLang="zh-CN" sz="2000" dirty="0" err="1">
                <a:latin typeface="Arial" panose="020B0604020202020204" pitchFamily="34" charset="0"/>
                <a:cs typeface="Arial" panose="020B0604020202020204" pitchFamily="34" charset="0"/>
              </a:rPr>
              <a:t>TimerTrigger</a:t>
            </a:r>
            <a:r>
              <a:rPr lang="zh-CN" altLang="en-US" sz="2000" dirty="0">
                <a:latin typeface="Arial" panose="020B0604020202020204" pitchFamily="34" charset="0"/>
                <a:cs typeface="Arial" panose="020B0604020202020204" pitchFamily="34" charset="0"/>
              </a:rPr>
              <a:t>处理流程以及请求格式</a:t>
            </a:r>
            <a:endParaRPr lang="en-US" altLang="zh-CN" sz="2000" dirty="0">
              <a:latin typeface="Arial" panose="020B0604020202020204" pitchFamily="34" charset="0"/>
              <a:cs typeface="Arial" panose="020B0604020202020204" pitchFamily="34" charset="0"/>
            </a:endParaRPr>
          </a:p>
          <a:p>
            <a:pPr marL="1805940" lvl="2" indent="-342900">
              <a:lnSpc>
                <a:spcPct val="150000"/>
              </a:lnSpc>
              <a:spcAft>
                <a:spcPts val="800"/>
              </a:spcAft>
              <a:buFont typeface="Arial" panose="020B0604020202020204" pitchFamily="34" charset="0"/>
              <a:buChar char="•"/>
            </a:pPr>
            <a:r>
              <a:rPr lang="zh-CN" altLang="en-US" sz="2000" dirty="0">
                <a:latin typeface="Arial" panose="020B0604020202020204" pitchFamily="34" charset="0"/>
                <a:cs typeface="Arial" panose="020B0604020202020204" pitchFamily="34" charset="0"/>
              </a:rPr>
              <a:t>对</a:t>
            </a:r>
            <a:r>
              <a:rPr lang="en-US" altLang="zh-CN" sz="2000" dirty="0">
                <a:latin typeface="Arial" panose="020B0604020202020204" pitchFamily="34" charset="0"/>
                <a:cs typeface="Arial" panose="020B0604020202020204" pitchFamily="34" charset="0"/>
              </a:rPr>
              <a:t>Postman</a:t>
            </a:r>
            <a:r>
              <a:rPr lang="zh-CN" altLang="en-US" sz="2000" dirty="0">
                <a:latin typeface="Arial" panose="020B0604020202020204" pitchFamily="34" charset="0"/>
                <a:cs typeface="Arial" panose="020B0604020202020204" pitchFamily="34" charset="0"/>
              </a:rPr>
              <a:t>等工具使用更加熟练</a:t>
            </a:r>
            <a:endParaRPr lang="en-US" altLang="zh-CN" sz="2000" dirty="0">
              <a:latin typeface="Arial" panose="020B0604020202020204" pitchFamily="34" charset="0"/>
              <a:cs typeface="Arial" panose="020B0604020202020204" pitchFamily="34" charset="0"/>
            </a:endParaRPr>
          </a:p>
          <a:p>
            <a:pPr marL="1805940" lvl="2" indent="-342900">
              <a:lnSpc>
                <a:spcPct val="150000"/>
              </a:lnSpc>
              <a:spcAft>
                <a:spcPts val="800"/>
              </a:spcAft>
              <a:buFont typeface="Arial" panose="020B0604020202020204" pitchFamily="34" charset="0"/>
              <a:buChar char="•"/>
            </a:pPr>
            <a:endParaRPr lang="zh-CN" altLang="en-US"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28171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XC">
  <a:themeElements>
    <a:clrScheme name="DXC New Brand Palette">
      <a:dk1>
        <a:srgbClr val="000000"/>
      </a:dk1>
      <a:lt1>
        <a:srgbClr val="FFFFFF"/>
      </a:lt1>
      <a:dk2>
        <a:srgbClr val="D9D9D6"/>
      </a:dk2>
      <a:lt2>
        <a:srgbClr val="FFCD00"/>
      </a:lt2>
      <a:accent1>
        <a:srgbClr val="5F249F"/>
      </a:accent1>
      <a:accent2>
        <a:srgbClr val="00968F"/>
      </a:accent2>
      <a:accent3>
        <a:srgbClr val="00A3E1"/>
      </a:accent3>
      <a:accent4>
        <a:srgbClr val="006975"/>
      </a:accent4>
      <a:accent5>
        <a:srgbClr val="6CC24A"/>
      </a:accent5>
      <a:accent6>
        <a:srgbClr val="ED9B33"/>
      </a:accent6>
      <a:hlink>
        <a:srgbClr val="000000"/>
      </a:hlink>
      <a:folHlink>
        <a:srgbClr val="666666"/>
      </a:folHlink>
    </a:clrScheme>
    <a:fontScheme name="DXC">
      <a:majorFont>
        <a:latin typeface="Arial"/>
        <a:ea typeface=""/>
        <a:cs typeface=""/>
      </a:majorFont>
      <a:minorFont>
        <a:latin typeface="Arial"/>
        <a:ea typeface=""/>
        <a:cs typeface=""/>
      </a:minorFont>
    </a:fontScheme>
    <a:fmtScheme name="DXC">
      <a:fillStyleLst>
        <a:solidFill>
          <a:schemeClr val="phClr"/>
        </a:solidFill>
        <a:solidFill>
          <a:schemeClr val="phClr"/>
        </a:solidFill>
        <a:solidFill>
          <a:schemeClr val="phClr"/>
        </a:solidFill>
      </a:fillStyleLst>
      <a:lnStyleLst>
        <a:ln w="6350" cap="sq" cmpd="sng" algn="ctr">
          <a:solidFill>
            <a:schemeClr val="phClr"/>
          </a:solidFill>
          <a:prstDash val="solid"/>
        </a:ln>
        <a:ln w="6350" cap="sq" cmpd="sng" algn="ctr">
          <a:solidFill>
            <a:schemeClr val="phClr"/>
          </a:solidFill>
          <a:prstDash val="solid"/>
        </a:ln>
        <a:ln w="635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solidFill>
          <a:schemeClr val="bg1"/>
        </a:solidFill>
        <a:ln>
          <a:solidFill>
            <a:schemeClr val="accent1"/>
          </a:solidFill>
        </a:ln>
      </a:spPr>
      <a:bodyPr rtlCol="0" anchor="ctr"/>
      <a:lstStyle>
        <a:defPPr algn="ctr">
          <a:defRPr sz="2000" dirty="0" smtClean="0">
            <a:solidFill>
              <a:schemeClr val="tx1"/>
            </a:solidFill>
            <a:latin typeface="Microsoft YaHei" panose="020B0503020204020204" pitchFamily="34" charset="-122"/>
            <a:ea typeface="Microsoft YaHei" panose="020B0503020204020204" pitchFamily="34" charset="-122"/>
            <a:cs typeface="Arial" panose="020B0604020202020204" pitchFamily="34" charset="0"/>
          </a:defRPr>
        </a:defPPr>
      </a:lstStyle>
      <a:style>
        <a:lnRef idx="0">
          <a:schemeClr val="accent1"/>
        </a:lnRef>
        <a:fillRef idx="1">
          <a:schemeClr val="accent1"/>
        </a:fillRef>
        <a:effectRef idx="0">
          <a:schemeClr val="accent1"/>
        </a:effectRef>
        <a:fontRef idx="minor">
          <a:schemeClr val="lt1"/>
        </a:fontRef>
      </a:style>
    </a:spDef>
    <a:lnDef>
      <a:spPr>
        <a:ln w="19050" cap="sq">
          <a:tailEnd type="triangle"/>
        </a:ln>
      </a:spPr>
      <a:bodyPr/>
      <a:lstStyle/>
      <a:style>
        <a:lnRef idx="1">
          <a:schemeClr val="accent1"/>
        </a:lnRef>
        <a:fillRef idx="0">
          <a:schemeClr val="accent1"/>
        </a:fillRef>
        <a:effectRef idx="0">
          <a:schemeClr val="accent1"/>
        </a:effectRef>
        <a:fontRef idx="minor">
          <a:schemeClr val="lt1"/>
        </a:fontRef>
      </a:style>
    </a:lnDef>
    <a:txDef>
      <a:spPr>
        <a:noFill/>
      </a:spPr>
      <a:bodyPr wrap="square" lIns="121899" tIns="60950" rIns="121899" bIns="60950" rtlCol="0">
        <a:spAutoFit/>
      </a:bodyPr>
      <a:lstStyle>
        <a:defPPr algn="ctr">
          <a:spcAft>
            <a:spcPts val="800"/>
          </a:spcAft>
          <a:defRPr sz="2000" b="1" dirty="0">
            <a:solidFill>
              <a:schemeClr val="accent1"/>
            </a:solidFill>
            <a:latin typeface="Arial" panose="020B0604020202020204" pitchFamily="34" charset="0"/>
            <a:cs typeface="Arial" panose="020B0604020202020204" pitchFamily="34" charset="0"/>
          </a:defRPr>
        </a:defPPr>
      </a:lstStyle>
    </a:txDef>
  </a:objectDefaults>
  <a:extraClrSchemeLst/>
  <a:custClrLst>
    <a:custClr name="DXC Bright Purple">
      <a:srgbClr val="5F249F"/>
    </a:custClr>
    <a:custClr name="White">
      <a:srgbClr val="FFFFFF"/>
    </a:custClr>
    <a:custClr name="DXC Light Gray">
      <a:srgbClr val="D9D9D6"/>
    </a:custClr>
    <a:custClr name="DXC Medium Gray">
      <a:srgbClr val="969696"/>
    </a:custClr>
    <a:custClr name="DXC Dark Gray">
      <a:srgbClr val="63666A"/>
    </a:custClr>
    <a:custClr name="Black">
      <a:srgbClr val="000000"/>
    </a:custClr>
    <a:custClr name="DXC Bright Teal">
      <a:srgbClr val="00968F"/>
    </a:custClr>
    <a:custClr name="DXC Blue">
      <a:srgbClr val="00A3E1"/>
    </a:custClr>
    <a:custClr name="DXC Dark Teal">
      <a:srgbClr val="006975"/>
    </a:custClr>
    <a:custClr name="DXC Green">
      <a:srgbClr val="6CC24A"/>
    </a:custClr>
    <a:custClr name="DXC Orange">
      <a:srgbClr val="ED9B33"/>
    </a:custClr>
    <a:custClr name="DXC Gold">
      <a:srgbClr val="FFCD00"/>
    </a:custClr>
    <a:custClr name="DXC Dark Purple">
      <a:srgbClr val="330072"/>
    </a:custClr>
    <a:custClr name="DXC Yellow">
      <a:srgbClr val="F9F048"/>
    </a:custClr>
  </a:custClrLst>
  <a:extLst>
    <a:ext uri="{05A4C25C-085E-4340-85A3-A5531E510DB2}">
      <thm15:themeFamily xmlns:thm15="http://schemas.microsoft.com/office/thememl/2012/main" name="SP_6075a-21 DXC Presentation Template_063021.pptx" id="{1158DF11-C0D7-4A0F-9615-FD7AD0B702FE}" vid="{F8DAD42A-E84F-4481-83E2-CDF1F4B336C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16F182140194F4A8CCC57EE77F8793D" ma:contentTypeVersion="4" ma:contentTypeDescription="Create a new document." ma:contentTypeScope="" ma:versionID="f24d8051ee861718e22b0ae7423b30c7">
  <xsd:schema xmlns:xsd="http://www.w3.org/2001/XMLSchema" xmlns:xs="http://www.w3.org/2001/XMLSchema" xmlns:p="http://schemas.microsoft.com/office/2006/metadata/properties" xmlns:ns2="f228489a-dcf5-4b36-becb-e077c37c524e" targetNamespace="http://schemas.microsoft.com/office/2006/metadata/properties" ma:root="true" ma:fieldsID="3e265d2d88944d89f3255ee9925721a9" ns2:_="">
    <xsd:import namespace="f228489a-dcf5-4b36-becb-e077c37c524e"/>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228489a-dcf5-4b36-becb-e077c37c524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5BBF9B6-64C3-4607-AD5B-D62FD888A9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228489a-dcf5-4b36-becb-e077c37c524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774891E-6564-4958-A4CF-188F7360FC52}">
  <ds:schemaRefs>
    <ds:schemaRef ds:uri="http://schemas.microsoft.com/sharepoint/v3/contenttype/forms"/>
  </ds:schemaRefs>
</ds:datastoreItem>
</file>

<file path=customXml/itemProps3.xml><?xml version="1.0" encoding="utf-8"?>
<ds:datastoreItem xmlns:ds="http://schemas.openxmlformats.org/officeDocument/2006/customXml" ds:itemID="{F9E3DFC7-539B-4B55-9D4E-50BDD86210B4}">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DXC_Powerpoint_16x9_ Jul01_2021</Template>
  <TotalTime>9458</TotalTime>
  <Words>3100</Words>
  <Application>Microsoft Office PowerPoint</Application>
  <PresentationFormat>自定义</PresentationFormat>
  <Paragraphs>141</Paragraphs>
  <Slides>13</Slides>
  <Notes>13</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13</vt:i4>
      </vt:variant>
    </vt:vector>
  </HeadingPairs>
  <TitlesOfParts>
    <vt:vector size="20" baseType="lpstr">
      <vt:lpstr>等线</vt:lpstr>
      <vt:lpstr>宋体</vt:lpstr>
      <vt:lpstr>Microsoft YaHei</vt:lpstr>
      <vt:lpstr>Microsoft YaHei</vt:lpstr>
      <vt:lpstr>Agency FB</vt:lpstr>
      <vt:lpstr>Arial</vt:lpstr>
      <vt:lpstr>DXC</vt:lpstr>
      <vt:lpstr>实习报告</vt:lpstr>
      <vt:lpstr>PowerPoint 演示文稿</vt:lpstr>
      <vt:lpstr>个人简介</vt:lpstr>
      <vt:lpstr>实习工作总结</vt:lpstr>
      <vt:lpstr>实习工作总结</vt:lpstr>
      <vt:lpstr>实习工作总结</vt:lpstr>
      <vt:lpstr>实习工作总结</vt:lpstr>
      <vt:lpstr>实习工作总结</vt:lpstr>
      <vt:lpstr>实习工作总结</vt:lpstr>
      <vt:lpstr>实习期间个人成长</vt:lpstr>
      <vt:lpstr>实习期间个人成长</vt:lpstr>
      <vt:lpstr>目标和计划</vt:lpstr>
      <vt:lpstr>PowerPoint 演示文稿</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is Arial Bold 54pt, up to two lines</dc:title>
  <dc:subject/>
  <dc:creator>Feng, Chao (felicity, ES-Apps-GD-DL)</dc:creator>
  <cp:keywords/>
  <dc:description/>
  <cp:lastModifiedBy>zhu</cp:lastModifiedBy>
  <cp:revision>81</cp:revision>
  <dcterms:created xsi:type="dcterms:W3CDTF">2022-04-09T15:34:43Z</dcterms:created>
  <dcterms:modified xsi:type="dcterms:W3CDTF">2023-06-08T15:46:26Z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0x010100916F182140194F4A8CCC57EE77F8793D</vt:lpwstr>
  </property>
</Properties>
</file>