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134804432" r:id="rId5"/>
    <p:sldId id="2147308081" r:id="rId6"/>
    <p:sldId id="2147308084" r:id="rId7"/>
    <p:sldId id="2147308085" r:id="rId8"/>
    <p:sldId id="2147308090" r:id="rId9"/>
    <p:sldId id="2147308091" r:id="rId10"/>
    <p:sldId id="2147308086" r:id="rId11"/>
    <p:sldId id="2147308088" r:id="rId12"/>
    <p:sldId id="2147308087" r:id="rId13"/>
    <p:sldId id="2147308089" r:id="rId14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0249E"/>
    <a:srgbClr val="969696"/>
    <a:srgbClr val="63666A"/>
    <a:srgbClr val="F9F048"/>
    <a:srgbClr val="FFCD00"/>
    <a:srgbClr val="D9DF23"/>
    <a:srgbClr val="666666"/>
    <a:srgbClr val="330072"/>
    <a:srgbClr val="187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440" autoAdjust="0"/>
  </p:normalViewPr>
  <p:slideViewPr>
    <p:cSldViewPr snapToGrid="0" snapToObjects="1" showGuides="1">
      <p:cViewPr varScale="1">
        <p:scale>
          <a:sx n="55" d="100"/>
          <a:sy n="55" d="100"/>
        </p:scale>
        <p:origin x="676" y="52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3936" y="102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9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May 28,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28,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28,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28,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28,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28,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28,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28,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28,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实习报告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9037" y="6054911"/>
            <a:ext cx="9931399" cy="9144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2023/06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朱赫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DD5AE-5D34-480F-9B34-38DD8DB0B34E}"/>
              </a:ext>
            </a:extLst>
          </p:cNvPr>
          <p:cNvSpPr txBox="1"/>
          <p:nvPr/>
        </p:nvSpPr>
        <p:spPr>
          <a:xfrm>
            <a:off x="878694" y="1011711"/>
            <a:ext cx="11887200" cy="120030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模板说明</a:t>
            </a:r>
            <a:endParaRPr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本模板仅作参考，可根据个人情况进行内容及格式的补充、删减及调整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报告内容繁简及顺序不限，但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Presentation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的时间请控制在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分钟以内，突出重点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DD42A-F0D0-4148-81B2-D3B195F7A1ED}"/>
              </a:ext>
            </a:extLst>
          </p:cNvPr>
          <p:cNvSpPr txBox="1"/>
          <p:nvPr/>
        </p:nvSpPr>
        <p:spPr>
          <a:xfrm>
            <a:off x="878694" y="3015350"/>
            <a:ext cx="11887200" cy="261608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内容说明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针对实习期间工作、个人成长进行总结和汇报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可参照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应届毕业生胜任力一览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，从自我评价、工作成果、个人成长、未来计划等方面进行阐述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报告及陈述都请注意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实习期工作总结请关注个人担当内容、能力变化、所思所得、沉淀积累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未来计划可从短期、中期，长期等角度考虑，近期目标应包含行动计划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仅需切实经历和感受，暂不具备的可不写，暂没想好的可不写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6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个人简介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FAF83-DF05-4896-A47B-463B885B8CCB}"/>
              </a:ext>
            </a:extLst>
          </p:cNvPr>
          <p:cNvSpPr txBox="1"/>
          <p:nvPr/>
        </p:nvSpPr>
        <p:spPr>
          <a:xfrm>
            <a:off x="685800" y="2057398"/>
            <a:ext cx="9516139" cy="484233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朱赫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学校：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延边大学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专业：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地理信息科学 计算机科学与技术（双学位）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导师：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陈雷、王洲平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实习项目：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实习期间：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月至今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个人履历：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在校期间成绩无挂科，在计算机专业绩点在前百分之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，掌握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   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等开发语言，能够独立解决问题，完成开发、测试等作业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语言：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英语四级，日语还在学习中（通过公司组织的日语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模拟考试）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he.zhu@dxc.com</a:t>
            </a:r>
          </a:p>
          <a:p>
            <a:pPr>
              <a:spcAft>
                <a:spcPts val="8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D1F77-1DEE-4567-8463-3221882F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939" y="639763"/>
            <a:ext cx="1508965" cy="20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一、培训阶段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541721" y="2632803"/>
            <a:ext cx="11546958" cy="4031853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日语培训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每天进行两个小时日语课培训，从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月，为期半年左右，学习标准日本语初级以及中级上。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每上完一课，对本课内容进行语法总结，每两课上完听写日语单词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每学完一整本书，进行日语模拟考试，现一共考试三次（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在工作空闲期间，对上课学到的语法进行复习，对单词进行巩固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5808CE-25A9-4A29-B8B3-CE30339828D3}"/>
              </a:ext>
            </a:extLst>
          </p:cNvPr>
          <p:cNvSpPr txBox="1"/>
          <p:nvPr/>
        </p:nvSpPr>
        <p:spPr>
          <a:xfrm>
            <a:off x="1148317" y="1863188"/>
            <a:ext cx="11546958" cy="357018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技术培训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先后进行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框架、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语言、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等进行培训。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完成相应技术课程布置的作业，对不明白的内容进行自习。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完成最终技术大作业的考核并提交成果物。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二、项目工作阶段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541721" y="2632803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A230E0E-3D96-40EA-89FB-BCC3DCD4090E}"/>
              </a:ext>
            </a:extLst>
          </p:cNvPr>
          <p:cNvSpPr/>
          <p:nvPr/>
        </p:nvSpPr>
        <p:spPr>
          <a:xfrm>
            <a:off x="11902875" y="1395113"/>
            <a:ext cx="2001230" cy="815122"/>
          </a:xfrm>
          <a:prstGeom prst="wedgeRectCallout">
            <a:avLst>
              <a:gd name="adj1" fmla="val -52687"/>
              <a:gd name="adj2" fmla="val 12083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一页不够可扩展</a:t>
            </a:r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技术兴趣及特长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C87592E-CEA6-412C-B711-7A084844FE42}"/>
              </a:ext>
            </a:extLst>
          </p:cNvPr>
          <p:cNvSpPr/>
          <p:nvPr/>
        </p:nvSpPr>
        <p:spPr>
          <a:xfrm>
            <a:off x="10826496" y="1165206"/>
            <a:ext cx="3291840" cy="1551868"/>
          </a:xfrm>
          <a:prstGeom prst="wedgeRectCallout">
            <a:avLst>
              <a:gd name="adj1" fmla="val -52687"/>
              <a:gd name="adj2" fmla="val 12083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实习期间未涉及，但如果有个人感兴趣、有研究、有经验、有造诣的技术领域，可简要阐述</a:t>
            </a:r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目标和计划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8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Arial" panose="020B0604020202020204" pitchFamily="34" charset="0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121899" tIns="60950" rIns="121899" bIns="60950" rtlCol="0">
        <a:spAutoFit/>
      </a:bodyPr>
      <a:lstStyle>
        <a:defPPr algn="ctr">
          <a:spcAft>
            <a:spcPts val="800"/>
          </a:spcAft>
          <a:defRPr sz="2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F182140194F4A8CCC57EE77F8793D" ma:contentTypeVersion="4" ma:contentTypeDescription="Create a new document." ma:contentTypeScope="" ma:versionID="f24d8051ee861718e22b0ae7423b30c7">
  <xsd:schema xmlns:xsd="http://www.w3.org/2001/XMLSchema" xmlns:xs="http://www.w3.org/2001/XMLSchema" xmlns:p="http://schemas.microsoft.com/office/2006/metadata/properties" xmlns:ns2="f228489a-dcf5-4b36-becb-e077c37c524e" targetNamespace="http://schemas.microsoft.com/office/2006/metadata/properties" ma:root="true" ma:fieldsID="3e265d2d88944d89f3255ee9925721a9" ns2:_="">
    <xsd:import namespace="f228489a-dcf5-4b36-becb-e077c37c52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8489a-dcf5-4b36-becb-e077c37c52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74891E-6564-4958-A4CF-188F7360FC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E3DFC7-539B-4B55-9D4E-50BDD86210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BBF9B6-64C3-4607-AD5B-D62FD888A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8489a-dcf5-4b36-becb-e077c37c52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</Template>
  <TotalTime>4116</TotalTime>
  <Words>468</Words>
  <Application>Microsoft Office PowerPoint</Application>
  <PresentationFormat>自定义</PresentationFormat>
  <Paragraphs>46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Microsoft YaHei</vt:lpstr>
      <vt:lpstr>Arial</vt:lpstr>
      <vt:lpstr>DXC</vt:lpstr>
      <vt:lpstr>实习报告</vt:lpstr>
      <vt:lpstr>PowerPoint 演示文稿</vt:lpstr>
      <vt:lpstr>个人简介</vt:lpstr>
      <vt:lpstr>实习工作总结</vt:lpstr>
      <vt:lpstr>实习工作总结</vt:lpstr>
      <vt:lpstr>实习工作总结</vt:lpstr>
      <vt:lpstr>实习期间个人成长</vt:lpstr>
      <vt:lpstr>技术兴趣及特长</vt:lpstr>
      <vt:lpstr>目标和计划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54pt, up to two lines</dc:title>
  <dc:subject/>
  <dc:creator>Feng, Chao (felicity, ES-Apps-GD-DL)</dc:creator>
  <cp:keywords/>
  <dc:description/>
  <cp:lastModifiedBy>Zhu, He</cp:lastModifiedBy>
  <cp:revision>26</cp:revision>
  <dcterms:created xsi:type="dcterms:W3CDTF">2022-04-09T15:34:43Z</dcterms:created>
  <dcterms:modified xsi:type="dcterms:W3CDTF">2023-05-28T15:26:42Z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0x010100916F182140194F4A8CCC57EE77F8793D</vt:lpwstr>
  </property>
</Properties>
</file>