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134804432" r:id="rId5"/>
    <p:sldId id="2147308081" r:id="rId6"/>
    <p:sldId id="2147308084" r:id="rId7"/>
    <p:sldId id="2147308085" r:id="rId8"/>
    <p:sldId id="2147308090" r:id="rId9"/>
    <p:sldId id="2147308091" r:id="rId10"/>
    <p:sldId id="2147308093" r:id="rId11"/>
    <p:sldId id="2147308094" r:id="rId12"/>
    <p:sldId id="2147308095" r:id="rId13"/>
    <p:sldId id="2147308086" r:id="rId14"/>
    <p:sldId id="2147308092" r:id="rId15"/>
    <p:sldId id="2147308087" r:id="rId16"/>
    <p:sldId id="2147308089" r:id="rId17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744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56" y="72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4,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4,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4,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4,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4,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4,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4,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4,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4,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从零基础到可以基本的听、说、读、写，在项目中学会了很多软件开发相关的日语词汇，可以看懂日语手顺以及式样书内容，能独立书写部分内容。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504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对于新的技术方向，积极探索并学习，在这些新的技术领域不断拓展自己的知识面和技能，以便将来适应行业发展趋势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加强项目管理和团队协作等软技能方面的能力。需要更好地了解各种开发流程和方法，并熟悉市场趋势和用户需求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146704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根据项目改修内容进行测试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的代码发生变更，在修改代码后需要进行测试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的调用过程，然后根据开发人员修改的代码进行测试，在遇到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：在测试阶段，连续发现了几个问题，在导师修改完代码后继续进行测试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：按时完成测试任务并熟悉了调用原理及内容，方便开展下一步工作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31562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格式，等待导师修改代码后，自己写测试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：在测试阶段，发现问题后上报解决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：规定期限内完成自己的任务，了解了项目中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相关代码、处理流程以及请求格式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8620</TotalTime>
  <Words>1243</Words>
  <Application>Microsoft Office PowerPoint</Application>
  <PresentationFormat>自定义</PresentationFormat>
  <Paragraphs>103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Microsoft YaHei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</cp:lastModifiedBy>
  <cp:revision>61</cp:revision>
  <dcterms:created xsi:type="dcterms:W3CDTF">2022-04-09T15:34:43Z</dcterms:created>
  <dcterms:modified xsi:type="dcterms:W3CDTF">2023-06-04T16:14:44Z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