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0" r:id="rId10"/>
    <p:sldId id="27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40"/>
    <a:srgbClr val="00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921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DF51E-8F7C-4AEC-9CB1-451B76EF52A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D4120-78C8-4EA1-A396-FE4D0063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00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4864"/>
            <a:ext cx="12192000" cy="1393298"/>
          </a:xfrm>
          <a:prstGeom prst="rect">
            <a:avLst/>
          </a:prstGeom>
        </p:spPr>
      </p:pic>
      <p:pic>
        <p:nvPicPr>
          <p:cNvPr id="15" name="內容版面配置區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21" y="5552683"/>
            <a:ext cx="1055582" cy="1030890"/>
          </a:xfrm>
          <a:prstGeom prst="rect">
            <a:avLst/>
          </a:prstGeom>
        </p:spPr>
      </p:pic>
      <p:sp>
        <p:nvSpPr>
          <p:cNvPr id="16" name="文字方塊 15"/>
          <p:cNvSpPr txBox="1"/>
          <p:nvPr userDrawn="1"/>
        </p:nvSpPr>
        <p:spPr>
          <a:xfrm>
            <a:off x="10919672" y="6560712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YUNTECH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7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1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0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rgbClr val="00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4864"/>
            <a:ext cx="12192000" cy="1393298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21" y="5552683"/>
            <a:ext cx="1055582" cy="103089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0919672" y="6560712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YUNTECH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6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0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56D7-2701-4B67-8125-57C0BB9463DB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EA32-09CF-4D1A-91BA-3BF4E2A2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3711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MRI</a:t>
            </a:r>
            <a:r>
              <a:rPr lang="zh-TW" altLang="en-US" sz="4000" dirty="0"/>
              <a:t>資料加強說明</a:t>
            </a:r>
            <a:br>
              <a:rPr lang="en-US" altLang="zh-TW" sz="4000" dirty="0"/>
            </a:b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6137"/>
          </a:xfrm>
        </p:spPr>
        <p:txBody>
          <a:bodyPr/>
          <a:lstStyle/>
          <a:p>
            <a:pPr algn="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M11017015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李昱杰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14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7C4BF-1F77-4C32-B477-889ED90D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範例實現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FC56C3-4D39-4433-8EAE-CE27E8065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49" y="1547813"/>
            <a:ext cx="5143499" cy="46672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A6FA71-FF5A-404A-B4FC-57D5DF1E50E2}"/>
              </a:ext>
            </a:extLst>
          </p:cNvPr>
          <p:cNvSpPr txBox="1"/>
          <p:nvPr/>
        </p:nvSpPr>
        <p:spPr>
          <a:xfrm>
            <a:off x="1085852" y="2992219"/>
            <a:ext cx="4457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此為其中一種方法，請各位同學想出自己的演算法來實現</a:t>
            </a:r>
            <a:r>
              <a:rPr lang="en-US" altLang="zh-TW" sz="2400" dirty="0" err="1">
                <a:solidFill>
                  <a:schemeClr val="bg1"/>
                </a:solidFill>
              </a:rPr>
              <a:t>kmeans</a:t>
            </a:r>
            <a:r>
              <a:rPr lang="zh-TW" altLang="en-US" sz="2400" dirty="0">
                <a:solidFill>
                  <a:schemeClr val="bg1"/>
                </a:solidFill>
              </a:rPr>
              <a:t>，只要能分得出來，都是好方法</a:t>
            </a:r>
          </a:p>
        </p:txBody>
      </p:sp>
    </p:spTree>
    <p:extLst>
      <p:ext uri="{BB962C8B-B14F-4D97-AF65-F5344CB8AC3E}">
        <p14:creationId xmlns:p14="http://schemas.microsoft.com/office/powerpoint/2010/main" val="229603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C8F1F-21EA-4CD1-A0FF-0438CE2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資料介紹</a:t>
            </a:r>
            <a:r>
              <a:rPr lang="en-US" altLang="zh-TW" dirty="0"/>
              <a:t>(</a:t>
            </a:r>
            <a:r>
              <a:rPr lang="en-US" altLang="zh-TW" dirty="0" err="1"/>
              <a:t>npy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AB2C1-8B67-4244-88CC-6D5DF48D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1.datanpy(</a:t>
            </a:r>
            <a:r>
              <a:rPr lang="zh-TW" altLang="en-US" dirty="0"/>
              <a:t>原始資料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內含</a:t>
            </a:r>
            <a:endParaRPr lang="en-US" altLang="zh-TW" dirty="0"/>
          </a:p>
          <a:p>
            <a:pPr lvl="2"/>
            <a:r>
              <a:rPr lang="en-US" altLang="zh-TW" dirty="0"/>
              <a:t>AI_PD_n3_rf0</a:t>
            </a:r>
          </a:p>
          <a:p>
            <a:pPr lvl="2"/>
            <a:r>
              <a:rPr lang="en-US" altLang="zh-TW" dirty="0"/>
              <a:t>AI_T1_n3_rf0</a:t>
            </a:r>
          </a:p>
          <a:p>
            <a:pPr lvl="2"/>
            <a:r>
              <a:rPr lang="en-US" altLang="zh-TW" dirty="0"/>
              <a:t>AI_T2_n3_rf0</a:t>
            </a:r>
            <a:r>
              <a:rPr lang="zh-TW" altLang="en-US" dirty="0"/>
              <a:t> 三個</a:t>
            </a:r>
            <a:r>
              <a:rPr lang="en-US" altLang="zh-TW" dirty="0"/>
              <a:t>list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en-US" altLang="zh-TW" dirty="0"/>
              <a:t>2.gtnpy(</a:t>
            </a:r>
            <a:r>
              <a:rPr lang="en-US" altLang="zh-TW" dirty="0" err="1"/>
              <a:t>groundtruth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內含</a:t>
            </a:r>
            <a:endParaRPr lang="en-US" altLang="zh-TW" dirty="0"/>
          </a:p>
          <a:p>
            <a:pPr lvl="2"/>
            <a:r>
              <a:rPr lang="en-US" altLang="zh-TW" dirty="0"/>
              <a:t>B1</a:t>
            </a:r>
          </a:p>
          <a:p>
            <a:pPr lvl="2"/>
            <a:r>
              <a:rPr lang="en-US" altLang="zh-TW" dirty="0"/>
              <a:t>B2</a:t>
            </a:r>
          </a:p>
          <a:p>
            <a:pPr lvl="2"/>
            <a:r>
              <a:rPr lang="en-US" altLang="zh-TW" dirty="0"/>
              <a:t>B3</a:t>
            </a:r>
            <a:r>
              <a:rPr lang="zh-TW" altLang="en-US" dirty="0"/>
              <a:t> 三個</a:t>
            </a:r>
            <a:r>
              <a:rPr lang="en-US" altLang="zh-TW" dirty="0"/>
              <a:t>list</a:t>
            </a:r>
            <a:r>
              <a:rPr lang="zh-TW" altLang="en-US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27893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B1122-84C3-4587-82A9-D0EA1754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</a:t>
            </a:r>
            <a:r>
              <a:rPr lang="en-US" altLang="zh-TW" dirty="0"/>
              <a:t>(</a:t>
            </a:r>
            <a:r>
              <a:rPr lang="zh-TW" altLang="en-US" dirty="0"/>
              <a:t>推薦用</a:t>
            </a:r>
            <a:r>
              <a:rPr lang="en-US" altLang="zh-TW" dirty="0" err="1"/>
              <a:t>spyder</a:t>
            </a:r>
            <a:r>
              <a:rPr lang="zh-TW" altLang="en-US" dirty="0"/>
              <a:t>可即時查看資料型態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5201D5-5E09-4876-83B9-D8E84DD9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3415"/>
            <a:ext cx="6972300" cy="43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讀檔後</a:t>
            </a:r>
            <a:r>
              <a:rPr lang="en-US" altLang="zh-TW" dirty="0"/>
              <a:t>print(</a:t>
            </a:r>
            <a:r>
              <a:rPr lang="en-US" altLang="zh-TW" dirty="0" err="1"/>
              <a:t>gt</a:t>
            </a:r>
            <a:r>
              <a:rPr lang="en-US" altLang="zh-TW" dirty="0"/>
              <a:t>)</a:t>
            </a:r>
            <a:r>
              <a:rPr lang="zh-TW" altLang="en-US" dirty="0"/>
              <a:t>即可看見 </a:t>
            </a:r>
            <a:r>
              <a:rPr lang="en-US" altLang="zh-TW" dirty="0"/>
              <a:t>B1,B2,B3</a:t>
            </a:r>
            <a:r>
              <a:rPr lang="zh-TW" altLang="en-US" dirty="0"/>
              <a:t>等資料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51BD7D-19DE-48DC-9F88-FE8274C7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015"/>
            <a:ext cx="7069982" cy="70489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379502-1410-4652-AD7A-A04DF912F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9" y="3866210"/>
            <a:ext cx="5192341" cy="233055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B4ECD1A-2D2B-4051-BD22-77FEB129C9A9}"/>
              </a:ext>
            </a:extLst>
          </p:cNvPr>
          <p:cNvSpPr txBox="1"/>
          <p:nvPr/>
        </p:nvSpPr>
        <p:spPr>
          <a:xfrm>
            <a:off x="789359" y="1667031"/>
            <a:ext cx="4305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>
                <a:solidFill>
                  <a:schemeClr val="bg1"/>
                </a:solidFill>
              </a:rPr>
              <a:t>以</a:t>
            </a:r>
            <a:r>
              <a:rPr lang="en-US" altLang="zh-TW" sz="2600" dirty="0" err="1">
                <a:solidFill>
                  <a:schemeClr val="bg1"/>
                </a:solidFill>
              </a:rPr>
              <a:t>gt</a:t>
            </a:r>
            <a:r>
              <a:rPr lang="zh-TW" altLang="en-US" sz="2600" dirty="0">
                <a:solidFill>
                  <a:schemeClr val="bg1"/>
                </a:solidFill>
              </a:rPr>
              <a:t>為範例</a:t>
            </a:r>
            <a:r>
              <a:rPr lang="en-US" altLang="zh-TW" sz="2600" dirty="0">
                <a:solidFill>
                  <a:schemeClr val="bg1"/>
                </a:solidFill>
              </a:rPr>
              <a:t>,</a:t>
            </a:r>
            <a:r>
              <a:rPr lang="en-US" altLang="zh-TW" sz="2600" dirty="0" err="1">
                <a:solidFill>
                  <a:schemeClr val="bg1"/>
                </a:solidFill>
              </a:rPr>
              <a:t>datanpy</a:t>
            </a:r>
            <a:r>
              <a:rPr lang="zh-TW" altLang="en-US" sz="2600" dirty="0">
                <a:solidFill>
                  <a:schemeClr val="bg1"/>
                </a:solidFill>
              </a:rPr>
              <a:t>亦同</a:t>
            </a:r>
          </a:p>
        </p:txBody>
      </p:sp>
    </p:spTree>
    <p:extLst>
      <p:ext uri="{BB962C8B-B14F-4D97-AF65-F5344CB8AC3E}">
        <p14:creationId xmlns:p14="http://schemas.microsoft.com/office/powerpoint/2010/main" val="3519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F6418-83AA-40B2-8D87-1D539A9E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F6BC795-CB28-4698-A9CF-E44AB35E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603"/>
            <a:ext cx="3505311" cy="1119164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987C341-9A19-4628-84D5-322D341593AE}"/>
              </a:ext>
            </a:extLst>
          </p:cNvPr>
          <p:cNvSpPr txBox="1"/>
          <p:nvPr/>
        </p:nvSpPr>
        <p:spPr>
          <a:xfrm>
            <a:off x="838199" y="1596697"/>
            <a:ext cx="8677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>
                <a:solidFill>
                  <a:schemeClr val="bg1"/>
                </a:solidFill>
              </a:rPr>
              <a:t>創建三個</a:t>
            </a:r>
            <a:r>
              <a:rPr lang="en-US" altLang="zh-TW" sz="2600" dirty="0">
                <a:solidFill>
                  <a:schemeClr val="bg1"/>
                </a:solidFill>
              </a:rPr>
              <a:t>list</a:t>
            </a:r>
            <a:r>
              <a:rPr lang="zh-TW" altLang="en-US" sz="2600" dirty="0">
                <a:solidFill>
                  <a:schemeClr val="bg1"/>
                </a:solidFill>
              </a:rPr>
              <a:t>裝資料</a:t>
            </a:r>
            <a:r>
              <a:rPr lang="en-US" altLang="zh-TW" sz="2600" dirty="0">
                <a:solidFill>
                  <a:schemeClr val="bg1"/>
                </a:solidFill>
              </a:rPr>
              <a:t>,</a:t>
            </a:r>
            <a:r>
              <a:rPr lang="zh-TW" altLang="en-US" sz="2600" dirty="0">
                <a:solidFill>
                  <a:schemeClr val="bg1"/>
                </a:solidFill>
              </a:rPr>
              <a:t>即可將資料分開並進行後續操作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32074A3-7050-40C7-A453-600A8D609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47081"/>
            <a:ext cx="3124459" cy="173112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4066B6-10CC-4A64-A304-225E4F5E281D}"/>
              </a:ext>
            </a:extLst>
          </p:cNvPr>
          <p:cNvSpPr txBox="1"/>
          <p:nvPr/>
        </p:nvSpPr>
        <p:spPr>
          <a:xfrm>
            <a:off x="838199" y="3792562"/>
            <a:ext cx="1096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轉為</a:t>
            </a:r>
            <a:r>
              <a:rPr lang="en-US" altLang="zh-TW" sz="2000" dirty="0" err="1">
                <a:solidFill>
                  <a:schemeClr val="bg1"/>
                </a:solidFill>
              </a:rPr>
              <a:t>nparray</a:t>
            </a:r>
            <a:r>
              <a:rPr lang="zh-TW" altLang="en-US" sz="2000" dirty="0">
                <a:solidFill>
                  <a:schemeClr val="bg1"/>
                </a:solidFill>
              </a:rPr>
              <a:t>並將</a:t>
            </a:r>
            <a:r>
              <a:rPr lang="en-US" altLang="zh-TW" sz="2000" dirty="0" err="1">
                <a:solidFill>
                  <a:schemeClr val="bg1"/>
                </a:solidFill>
              </a:rPr>
              <a:t>groundtruth</a:t>
            </a:r>
            <a:r>
              <a:rPr lang="zh-TW" altLang="en-US" sz="2000" dirty="0">
                <a:solidFill>
                  <a:schemeClr val="bg1"/>
                </a:solidFill>
              </a:rPr>
              <a:t>從</a:t>
            </a:r>
            <a:r>
              <a:rPr lang="en-US" altLang="zh-TW" sz="2000" dirty="0">
                <a:solidFill>
                  <a:schemeClr val="bg1"/>
                </a:solidFill>
              </a:rPr>
              <a:t>0.6</a:t>
            </a:r>
            <a:r>
              <a:rPr lang="zh-TW" altLang="en-US" sz="2000" dirty="0">
                <a:solidFill>
                  <a:schemeClr val="bg1"/>
                </a:solidFill>
              </a:rPr>
              <a:t>設為</a:t>
            </a:r>
            <a:r>
              <a:rPr lang="en-US" altLang="zh-TW" sz="2000" dirty="0">
                <a:solidFill>
                  <a:schemeClr val="bg1"/>
                </a:solidFill>
              </a:rPr>
              <a:t>1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(</a:t>
            </a:r>
            <a:r>
              <a:rPr lang="zh-TW" altLang="en-US" sz="2000" dirty="0">
                <a:solidFill>
                  <a:schemeClr val="bg1"/>
                </a:solidFill>
              </a:rPr>
              <a:t>只有</a:t>
            </a:r>
            <a:r>
              <a:rPr lang="en-US" altLang="zh-TW" sz="2000" dirty="0" err="1">
                <a:solidFill>
                  <a:schemeClr val="bg1"/>
                </a:solidFill>
              </a:rPr>
              <a:t>gt</a:t>
            </a:r>
            <a:r>
              <a:rPr lang="zh-TW" altLang="en-US" sz="2000" dirty="0">
                <a:solidFill>
                  <a:schemeClr val="bg1"/>
                </a:solidFill>
              </a:rPr>
              <a:t>需做此步驟</a:t>
            </a:r>
            <a:r>
              <a:rPr lang="en-US" altLang="zh-TW" sz="2000" dirty="0">
                <a:solidFill>
                  <a:schemeClr val="bg1"/>
                </a:solidFill>
              </a:rPr>
              <a:t>),</a:t>
            </a:r>
            <a:r>
              <a:rPr lang="zh-TW" altLang="en-US" sz="2000" dirty="0">
                <a:solidFill>
                  <a:schemeClr val="bg1"/>
                </a:solidFill>
              </a:rPr>
              <a:t>後面有沒做</a:t>
            </a:r>
            <a:r>
              <a:rPr lang="en-US" altLang="zh-TW" sz="2000" dirty="0">
                <a:solidFill>
                  <a:schemeClr val="bg1"/>
                </a:solidFill>
              </a:rPr>
              <a:t>0.6-&gt;1</a:t>
            </a:r>
            <a:r>
              <a:rPr lang="zh-TW" altLang="en-US" sz="2000" dirty="0">
                <a:solidFill>
                  <a:schemeClr val="bg1"/>
                </a:solidFill>
              </a:rPr>
              <a:t>的比較</a:t>
            </a:r>
          </a:p>
        </p:txBody>
      </p:sp>
    </p:spTree>
    <p:extLst>
      <p:ext uri="{BB962C8B-B14F-4D97-AF65-F5344CB8AC3E}">
        <p14:creationId xmlns:p14="http://schemas.microsoft.com/office/powerpoint/2010/main" val="235357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F4F77-18FB-4950-9C27-19EF070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如何查看圖片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DDF0C-50F4-476C-BD13-AEAE7193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775"/>
            <a:ext cx="8954750" cy="8954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94D7F36-D59E-46EA-A5E5-CB8B4F6259FA}"/>
              </a:ext>
            </a:extLst>
          </p:cNvPr>
          <p:cNvSpPr txBox="1"/>
          <p:nvPr/>
        </p:nvSpPr>
        <p:spPr>
          <a:xfrm>
            <a:off x="742950" y="1696544"/>
            <a:ext cx="57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可從</a:t>
            </a:r>
            <a:r>
              <a:rPr lang="en-US" altLang="zh-TW" dirty="0" err="1">
                <a:solidFill>
                  <a:schemeClr val="bg1"/>
                </a:solidFill>
              </a:rPr>
              <a:t>spyder</a:t>
            </a:r>
            <a:r>
              <a:rPr lang="zh-TW" altLang="en-US" dirty="0">
                <a:solidFill>
                  <a:schemeClr val="bg1"/>
                </a:solidFill>
              </a:rPr>
              <a:t>看到每個</a:t>
            </a:r>
            <a:r>
              <a:rPr lang="en-US" altLang="zh-TW" dirty="0">
                <a:solidFill>
                  <a:schemeClr val="bg1"/>
                </a:solidFill>
              </a:rPr>
              <a:t>list</a:t>
            </a:r>
            <a:r>
              <a:rPr lang="zh-TW" altLang="en-US" dirty="0">
                <a:solidFill>
                  <a:schemeClr val="bg1"/>
                </a:solidFill>
              </a:rPr>
              <a:t>資料為</a:t>
            </a:r>
            <a:r>
              <a:rPr lang="en-US" altLang="zh-TW" dirty="0">
                <a:solidFill>
                  <a:schemeClr val="bg1"/>
                </a:solidFill>
              </a:rPr>
              <a:t>181</a:t>
            </a:r>
            <a:r>
              <a:rPr lang="zh-TW" altLang="en-US" dirty="0">
                <a:solidFill>
                  <a:schemeClr val="bg1"/>
                </a:solidFill>
              </a:rPr>
              <a:t>*</a:t>
            </a:r>
            <a:r>
              <a:rPr lang="en-US" altLang="zh-TW" dirty="0">
                <a:solidFill>
                  <a:schemeClr val="bg1"/>
                </a:solidFill>
              </a:rPr>
              <a:t>217</a:t>
            </a:r>
            <a:r>
              <a:rPr lang="zh-TW" altLang="en-US" dirty="0">
                <a:solidFill>
                  <a:schemeClr val="bg1"/>
                </a:solidFill>
              </a:rPr>
              <a:t>並有</a:t>
            </a:r>
            <a:r>
              <a:rPr lang="en-US" altLang="zh-TW" dirty="0">
                <a:solidFill>
                  <a:schemeClr val="bg1"/>
                </a:solidFill>
              </a:rPr>
              <a:t>18</a:t>
            </a:r>
            <a:r>
              <a:rPr lang="zh-TW" altLang="en-US" dirty="0">
                <a:solidFill>
                  <a:schemeClr val="bg1"/>
                </a:solidFill>
              </a:rPr>
              <a:t>張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677B9A-D41F-4C3B-81EF-C51DA27F3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14653"/>
            <a:ext cx="2441349" cy="44782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08DEC1-C8E2-4D87-9B75-FD58D928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40" y="4124156"/>
            <a:ext cx="2926085" cy="21945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184EF5-293A-4179-96EB-B85BFEEC7F84}"/>
              </a:ext>
            </a:extLst>
          </p:cNvPr>
          <p:cNvSpPr txBox="1"/>
          <p:nvPr/>
        </p:nvSpPr>
        <p:spPr>
          <a:xfrm>
            <a:off x="781050" y="3515671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Ex:</a:t>
            </a:r>
            <a:r>
              <a:rPr lang="zh-TW" altLang="en-US" dirty="0">
                <a:solidFill>
                  <a:schemeClr val="bg1"/>
                </a:solidFill>
              </a:rPr>
              <a:t>查看</a:t>
            </a:r>
            <a:r>
              <a:rPr lang="en-US" altLang="zh-TW" dirty="0">
                <a:solidFill>
                  <a:schemeClr val="bg1"/>
                </a:solidFill>
              </a:rPr>
              <a:t>b1</a:t>
            </a:r>
            <a:r>
              <a:rPr lang="zh-TW" altLang="en-US" dirty="0">
                <a:solidFill>
                  <a:schemeClr val="bg1"/>
                </a:solidFill>
              </a:rPr>
              <a:t>的第</a:t>
            </a:r>
            <a:r>
              <a:rPr lang="en-US" altLang="zh-TW" dirty="0">
                <a:solidFill>
                  <a:schemeClr val="bg1"/>
                </a:solidFill>
              </a:rPr>
              <a:t>0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  <a:r>
              <a:rPr lang="en-US" altLang="zh-TW" dirty="0">
                <a:solidFill>
                  <a:schemeClr val="bg1"/>
                </a:solidFill>
              </a:rPr>
              <a:t>index</a:t>
            </a:r>
            <a:r>
              <a:rPr lang="zh-TW" altLang="en-US" dirty="0">
                <a:solidFill>
                  <a:schemeClr val="bg1"/>
                </a:solidFill>
              </a:rPr>
              <a:t>的照片</a:t>
            </a:r>
          </a:p>
        </p:txBody>
      </p:sp>
    </p:spTree>
    <p:extLst>
      <p:ext uri="{BB962C8B-B14F-4D97-AF65-F5344CB8AC3E}">
        <p14:creationId xmlns:p14="http://schemas.microsoft.com/office/powerpoint/2010/main" val="198289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74FD5-CD16-4D03-B6CE-5E137C28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去腦殼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4E534A-5A0A-4279-B27E-990517AD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將</a:t>
            </a:r>
            <a:r>
              <a:rPr lang="en-US" altLang="zh-TW" dirty="0"/>
              <a:t>b1~b3</a:t>
            </a:r>
            <a:r>
              <a:rPr lang="zh-TW" altLang="en-US" dirty="0"/>
              <a:t>加起來</a:t>
            </a:r>
            <a:r>
              <a:rPr lang="en-US" altLang="zh-TW" dirty="0"/>
              <a:t>,</a:t>
            </a:r>
            <a:r>
              <a:rPr lang="zh-TW" altLang="en-US" dirty="0"/>
              <a:t>並將結果存到另一個</a:t>
            </a:r>
            <a:r>
              <a:rPr lang="en-US" altLang="zh-TW" dirty="0"/>
              <a:t>list 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CA9155-B1DA-4C28-AA6C-1FD1F46B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847974"/>
            <a:ext cx="3675385" cy="27565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2BA3ED-FEFF-4BCD-A086-F220BCBC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49" y="2851147"/>
            <a:ext cx="3675386" cy="27565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AC84427-E932-4FDD-9D43-D2229398323E}"/>
              </a:ext>
            </a:extLst>
          </p:cNvPr>
          <p:cNvSpPr txBox="1"/>
          <p:nvPr/>
        </p:nvSpPr>
        <p:spPr>
          <a:xfrm>
            <a:off x="2009775" y="2438400"/>
            <a:ext cx="2066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有</a:t>
            </a:r>
            <a:r>
              <a:rPr lang="en-US" altLang="zh-TW" dirty="0">
                <a:solidFill>
                  <a:schemeClr val="bg1"/>
                </a:solidFill>
              </a:rPr>
              <a:t>0.6 -&gt;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C3DFAF-DE5D-41D2-923D-9C264C192E2B}"/>
              </a:ext>
            </a:extLst>
          </p:cNvPr>
          <p:cNvSpPr txBox="1"/>
          <p:nvPr/>
        </p:nvSpPr>
        <p:spPr>
          <a:xfrm>
            <a:off x="7555224" y="2466974"/>
            <a:ext cx="20669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沒有</a:t>
            </a:r>
            <a:r>
              <a:rPr lang="en-US" altLang="zh-TW" dirty="0">
                <a:solidFill>
                  <a:schemeClr val="bg1"/>
                </a:solidFill>
              </a:rPr>
              <a:t>0.6 -&gt; 1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6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22722-9E8F-4B38-993C-DFF3E37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去腦殼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15A875-AC5B-4174-8A2C-B3A06DF8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7" y="2814720"/>
            <a:ext cx="3500593" cy="246393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7EB1E0-E0CB-489B-9ED0-E89E45D484A8}"/>
              </a:ext>
            </a:extLst>
          </p:cNvPr>
          <p:cNvSpPr txBox="1"/>
          <p:nvPr/>
        </p:nvSpPr>
        <p:spPr>
          <a:xfrm>
            <a:off x="995207" y="1969781"/>
            <a:ext cx="430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建立遮罩並疊圖</a:t>
            </a:r>
          </a:p>
        </p:txBody>
      </p:sp>
    </p:spTree>
    <p:extLst>
      <p:ext uri="{BB962C8B-B14F-4D97-AF65-F5344CB8AC3E}">
        <p14:creationId xmlns:p14="http://schemas.microsoft.com/office/powerpoint/2010/main" val="165163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E6CDC-A474-4216-8353-599E357A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去腦殼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F3E31-398A-41E7-9F51-FC436938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結果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pd[0]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B2BBF1-FD29-4642-874F-9C651F32D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150"/>
            <a:ext cx="3637286" cy="272796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AB53BD2-C4B2-4DCB-86F4-CB4D98E60C74}"/>
              </a:ext>
            </a:extLst>
          </p:cNvPr>
          <p:cNvSpPr/>
          <p:nvPr/>
        </p:nvSpPr>
        <p:spPr>
          <a:xfrm>
            <a:off x="5191125" y="4001294"/>
            <a:ext cx="1000125" cy="4381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ADA79C-53DC-42C7-99D6-D242B20E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14" y="2724150"/>
            <a:ext cx="3637285" cy="27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D91BB-8BDD-4E36-B6FB-07735BB4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Kmeans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1090C-3287-478A-9140-19045120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分成</a:t>
            </a:r>
            <a:r>
              <a:rPr lang="en-US" altLang="zh-TW" dirty="0"/>
              <a:t>4</a:t>
            </a:r>
            <a:r>
              <a:rPr lang="zh-TW" altLang="en-US" dirty="0"/>
              <a:t>類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先選定</a:t>
            </a:r>
            <a:r>
              <a:rPr lang="en-US" altLang="zh-TW" dirty="0"/>
              <a:t>4</a:t>
            </a:r>
            <a:r>
              <a:rPr lang="zh-TW" altLang="en-US" dirty="0"/>
              <a:t>原中心點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把整張圖的每個點與</a:t>
            </a:r>
            <a:r>
              <a:rPr lang="en-US" altLang="zh-TW" dirty="0"/>
              <a:t>4</a:t>
            </a:r>
            <a:r>
              <a:rPr lang="zh-TW" altLang="en-US" dirty="0"/>
              <a:t>中心點相減，並取其最小值的</a:t>
            </a:r>
            <a:r>
              <a:rPr lang="en-US" altLang="zh-TW" dirty="0"/>
              <a:t>index</a:t>
            </a:r>
            <a:r>
              <a:rPr lang="zh-TW" altLang="en-US" dirty="0"/>
              <a:t>放入</a:t>
            </a:r>
            <a:r>
              <a:rPr lang="en-US" altLang="zh-TW" dirty="0"/>
              <a:t>group1~4</a:t>
            </a:r>
            <a:r>
              <a:rPr lang="zh-TW" altLang="en-US" dirty="0"/>
              <a:t>其中之一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新中心點取代原中心點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重複</a:t>
            </a:r>
            <a:r>
              <a:rPr lang="en-US" altLang="zh-TW" dirty="0"/>
              <a:t>3 4</a:t>
            </a:r>
            <a:r>
              <a:rPr lang="zh-TW" altLang="en-US" dirty="0"/>
              <a:t>步驟直到中心點固定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3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22048</TotalTime>
  <Words>298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MRI資料加強說明 </vt:lpstr>
      <vt:lpstr>資料介紹(npy)</vt:lpstr>
      <vt:lpstr>讀檔(推薦用spyder可即時查看資料型態)</vt:lpstr>
      <vt:lpstr>讀檔</vt:lpstr>
      <vt:lpstr>如何查看圖片</vt:lpstr>
      <vt:lpstr>去腦殼</vt:lpstr>
      <vt:lpstr>去腦殼</vt:lpstr>
      <vt:lpstr>去腦殼</vt:lpstr>
      <vt:lpstr>Kmeans範例</vt:lpstr>
      <vt:lpstr>範例實現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李昱杰</cp:lastModifiedBy>
  <cp:revision>308</cp:revision>
  <dcterms:created xsi:type="dcterms:W3CDTF">2015-04-16T02:18:05Z</dcterms:created>
  <dcterms:modified xsi:type="dcterms:W3CDTF">2022-05-01T17:08:28Z</dcterms:modified>
</cp:coreProperties>
</file>