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8" r:id="rId6"/>
    <p:sldId id="267" r:id="rId7"/>
    <p:sldId id="264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40"/>
    <a:srgbClr val="00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921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DF51E-8F7C-4AEC-9CB1-451B76EF52A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D4120-78C8-4EA1-A396-FE4D0063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003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4864"/>
            <a:ext cx="12192000" cy="1393298"/>
          </a:xfrm>
          <a:prstGeom prst="rect">
            <a:avLst/>
          </a:prstGeom>
        </p:spPr>
      </p:pic>
      <p:pic>
        <p:nvPicPr>
          <p:cNvPr id="15" name="內容版面配置區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21" y="5552683"/>
            <a:ext cx="1055582" cy="1030890"/>
          </a:xfrm>
          <a:prstGeom prst="rect">
            <a:avLst/>
          </a:prstGeom>
        </p:spPr>
      </p:pic>
      <p:sp>
        <p:nvSpPr>
          <p:cNvPr id="16" name="文字方塊 15"/>
          <p:cNvSpPr txBox="1"/>
          <p:nvPr userDrawn="1"/>
        </p:nvSpPr>
        <p:spPr>
          <a:xfrm>
            <a:off x="10919672" y="6560712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YUNTECH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7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71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01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rgbClr val="003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4864"/>
            <a:ext cx="12192000" cy="1393298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21" y="5552683"/>
            <a:ext cx="1055582" cy="103089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0919672" y="6560712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YUNTECH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6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0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2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7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9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56D7-2701-4B67-8125-57C0BB9463DB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37111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MRI</a:t>
            </a:r>
            <a:r>
              <a:rPr lang="zh-TW" altLang="en-US" sz="4000" dirty="0"/>
              <a:t>資料操作</a:t>
            </a:r>
            <a:br>
              <a:rPr lang="en-US" altLang="zh-TW" sz="4000" dirty="0"/>
            </a:b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6137"/>
          </a:xfrm>
        </p:spPr>
        <p:txBody>
          <a:bodyPr/>
          <a:lstStyle/>
          <a:p>
            <a:pPr algn="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M11017015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李昱杰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14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70A40-BB6D-4783-86C3-69F215BB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繳交重點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54E5B-2D5E-4985-80A3-AE16A29F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動畫顯示</a:t>
            </a:r>
            <a:r>
              <a:rPr lang="en-US" altLang="zh-TW" dirty="0"/>
              <a:t>or</a:t>
            </a:r>
            <a:r>
              <a:rPr lang="zh-TW" altLang="en-US" dirty="0"/>
              <a:t>存成結果檔並做成</a:t>
            </a:r>
            <a:r>
              <a:rPr lang="en-US" altLang="zh-TW" dirty="0"/>
              <a:t>ppt</a:t>
            </a:r>
            <a:r>
              <a:rPr lang="zh-TW" altLang="en-US" dirty="0"/>
              <a:t>方便批改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能看</a:t>
            </a:r>
            <a:r>
              <a:rPr lang="en-US" altLang="zh-TW" dirty="0"/>
              <a:t>18</a:t>
            </a:r>
            <a:r>
              <a:rPr lang="zh-TW" altLang="en-US" dirty="0"/>
              <a:t>張的</a:t>
            </a:r>
            <a:r>
              <a:rPr lang="en-US" altLang="zh-TW" dirty="0"/>
              <a:t>result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上傳</a:t>
            </a:r>
            <a:r>
              <a:rPr lang="en-US" altLang="zh-TW" dirty="0"/>
              <a:t>code</a:t>
            </a:r>
            <a:r>
              <a:rPr lang="zh-TW" altLang="en-US" dirty="0"/>
              <a:t>至</a:t>
            </a:r>
            <a:r>
              <a:rPr lang="en-US" altLang="zh-TW" dirty="0" err="1"/>
              <a:t>tronclass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1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4537A-45CE-476E-A912-6B6F9DBB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去腦殼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DB4A2-EAEA-4858-BDCA-7BD05224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選取你需要的</a:t>
            </a:r>
            <a:r>
              <a:rPr lang="en-US" altLang="zh-TW" dirty="0"/>
              <a:t>slice </a:t>
            </a:r>
          </a:p>
          <a:p>
            <a:pPr marL="514350" indent="-514350"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B1 B2</a:t>
            </a:r>
            <a:r>
              <a:rPr lang="zh-TW" altLang="en-US" dirty="0"/>
              <a:t> </a:t>
            </a:r>
            <a:r>
              <a:rPr lang="en-US" altLang="zh-TW" dirty="0"/>
              <a:t>B3 </a:t>
            </a:r>
            <a:r>
              <a:rPr lang="zh-TW" altLang="en-US" dirty="0"/>
              <a:t>合體</a:t>
            </a:r>
            <a:r>
              <a:rPr lang="en-US" altLang="zh-TW" dirty="0"/>
              <a:t>(</a:t>
            </a:r>
            <a:r>
              <a:rPr lang="en-US" altLang="zh-TW" dirty="0" err="1"/>
              <a:t>gt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r>
              <a:rPr lang="zh-TW" altLang="en-US" dirty="0"/>
              <a:t>將原圖相乘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42EA49-246F-4973-8525-809720ACB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9487"/>
            <a:ext cx="4162425" cy="31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7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B6A74-913F-4CB0-B5FC-BA2B8781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去腦殼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50559-4A4C-41EE-9991-3C6A797C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zh-TW" altLang="en-US" sz="2000" dirty="0"/>
              <a:t>*</a:t>
            </a:r>
            <a:r>
              <a:rPr lang="en-US" altLang="zh-TW" sz="2000" dirty="0"/>
              <a:t> sample code </a:t>
            </a:r>
            <a:r>
              <a:rPr lang="zh-TW" altLang="en-US" sz="2000" dirty="0"/>
              <a:t>僅供參考</a:t>
            </a:r>
            <a:r>
              <a:rPr lang="en-US" altLang="zh-TW" sz="2000" dirty="0"/>
              <a:t> </a:t>
            </a:r>
            <a:r>
              <a:rPr lang="zh-TW" altLang="en-US" sz="2000" dirty="0"/>
              <a:t>   </a:t>
            </a:r>
            <a:endParaRPr lang="en-US" altLang="zh-TW" sz="2000" dirty="0"/>
          </a:p>
          <a:p>
            <a:pPr lvl="2"/>
            <a:r>
              <a:rPr lang="en-US" altLang="zh-TW" sz="2800" dirty="0"/>
              <a:t>b1 = </a:t>
            </a:r>
            <a:r>
              <a:rPr lang="en-US" altLang="zh-TW" sz="2800" dirty="0" err="1"/>
              <a:t>gt</a:t>
            </a:r>
            <a:r>
              <a:rPr lang="en-US" altLang="zh-TW" sz="2800" dirty="0"/>
              <a:t>["B1"]</a:t>
            </a:r>
          </a:p>
          <a:p>
            <a:pPr lvl="2"/>
            <a:r>
              <a:rPr lang="en-US" altLang="zh-TW" sz="2800" dirty="0"/>
              <a:t>    b2 = </a:t>
            </a:r>
            <a:r>
              <a:rPr lang="en-US" altLang="zh-TW" sz="2800" dirty="0" err="1"/>
              <a:t>gt</a:t>
            </a:r>
            <a:r>
              <a:rPr lang="en-US" altLang="zh-TW" sz="2800" dirty="0"/>
              <a:t>["B2"]</a:t>
            </a:r>
          </a:p>
          <a:p>
            <a:pPr lvl="2"/>
            <a:r>
              <a:rPr lang="en-US" altLang="zh-TW" sz="2800" dirty="0"/>
              <a:t>    b3 = </a:t>
            </a:r>
            <a:r>
              <a:rPr lang="en-US" altLang="zh-TW" sz="2800" dirty="0" err="1"/>
              <a:t>gt</a:t>
            </a:r>
            <a:r>
              <a:rPr lang="en-US" altLang="zh-TW" sz="2800" dirty="0"/>
              <a:t>["B3"]</a:t>
            </a:r>
          </a:p>
          <a:p>
            <a:pPr lvl="2"/>
            <a:r>
              <a:rPr lang="en-US" altLang="zh-TW" sz="2800" dirty="0"/>
              <a:t>    b = b1 + b2 + b3</a:t>
            </a:r>
          </a:p>
          <a:p>
            <a:pPr lvl="2"/>
            <a:r>
              <a:rPr lang="en-US" altLang="zh-TW" sz="2800" dirty="0"/>
              <a:t>    mask = </a:t>
            </a:r>
            <a:r>
              <a:rPr lang="en-US" altLang="zh-TW" sz="2800" dirty="0" err="1"/>
              <a:t>b.copy</a:t>
            </a:r>
            <a:r>
              <a:rPr lang="en-US" altLang="zh-TW" sz="2800" dirty="0"/>
              <a:t>()</a:t>
            </a:r>
          </a:p>
          <a:p>
            <a:pPr lvl="2"/>
            <a:r>
              <a:rPr lang="en-US" altLang="zh-TW" sz="2800" dirty="0"/>
              <a:t>    mask[b&gt;0]=1 </a:t>
            </a:r>
          </a:p>
          <a:p>
            <a:pPr lvl="2"/>
            <a:r>
              <a:rPr lang="en-US" altLang="zh-TW" sz="2800" dirty="0"/>
              <a:t>    pd = pd[:,:,0] * mask</a:t>
            </a:r>
          </a:p>
          <a:p>
            <a:pPr lvl="2"/>
            <a:r>
              <a:rPr lang="en-US" altLang="zh-TW" sz="2800" dirty="0"/>
              <a:t>    t1 = t1[:,:,0] * mask</a:t>
            </a:r>
          </a:p>
          <a:p>
            <a:pPr lvl="2"/>
            <a:r>
              <a:rPr lang="en-US" altLang="zh-TW" sz="2800" dirty="0"/>
              <a:t>    t2 = t2[:,:,0]* mask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9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8838F-4256-4196-B2E7-50C1A519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Groundtruth</a:t>
            </a:r>
            <a:r>
              <a:rPr lang="en-US" altLang="zh-TW" dirty="0"/>
              <a:t>(</a:t>
            </a:r>
            <a:r>
              <a:rPr lang="zh-TW" altLang="en-US" dirty="0"/>
              <a:t>答案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b1,b2,b3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183FFC-D464-4FA1-848E-DB63602E3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" y="2857500"/>
            <a:ext cx="2742568" cy="205692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C56B0E-76B7-4154-9EFA-AB3D45016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31" y="2885838"/>
            <a:ext cx="2742569" cy="20569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402239-75EF-40C1-8A6D-D2905AB00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8" y="2885839"/>
            <a:ext cx="2742568" cy="2056926"/>
          </a:xfrm>
          <a:prstGeom prst="rect">
            <a:avLst/>
          </a:prstGeom>
        </p:spPr>
      </p:pic>
      <p:sp>
        <p:nvSpPr>
          <p:cNvPr id="11" name="十字形 10">
            <a:extLst>
              <a:ext uri="{FF2B5EF4-FFF2-40B4-BE49-F238E27FC236}">
                <a16:creationId xmlns:a16="http://schemas.microsoft.com/office/drawing/2014/main" id="{0F45A9D1-2F2C-4DA2-908B-5C32A36C86AB}"/>
              </a:ext>
            </a:extLst>
          </p:cNvPr>
          <p:cNvSpPr/>
          <p:nvPr/>
        </p:nvSpPr>
        <p:spPr>
          <a:xfrm>
            <a:off x="7513556" y="3429000"/>
            <a:ext cx="885825" cy="99060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C41D38D5-A25D-41DF-9912-463BFA64D1D6}"/>
              </a:ext>
            </a:extLst>
          </p:cNvPr>
          <p:cNvSpPr/>
          <p:nvPr/>
        </p:nvSpPr>
        <p:spPr>
          <a:xfrm>
            <a:off x="3544252" y="3390663"/>
            <a:ext cx="885825" cy="99060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1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588B0-A466-42B4-A041-D685C861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Groundtruth</a:t>
            </a:r>
            <a:r>
              <a:rPr lang="en-US" altLang="zh-TW" dirty="0"/>
              <a:t>(</a:t>
            </a:r>
            <a:r>
              <a:rPr lang="zh-TW" altLang="en-US" dirty="0"/>
              <a:t>答案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b1+b2+b3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0936D4-2C98-4071-A598-C7896B268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52" y="1825625"/>
            <a:ext cx="58138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923FE-A978-4E1A-B4D1-8D4F1C9B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Mask</a:t>
            </a:r>
            <a:r>
              <a:rPr lang="zh-TW" altLang="en-US" dirty="0"/>
              <a:t>與原圖相乘 </a:t>
            </a:r>
            <a:r>
              <a:rPr lang="en-US" altLang="zh-TW" dirty="0"/>
              <a:t>=</a:t>
            </a:r>
            <a:r>
              <a:rPr lang="zh-TW" altLang="en-US" dirty="0"/>
              <a:t>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F52B60-81CE-4E05-887D-4929FD589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2" y="2742291"/>
            <a:ext cx="3444243" cy="25778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5682B12-4662-41F5-995D-BDA0917FDBE0}"/>
              </a:ext>
            </a:extLst>
          </p:cNvPr>
          <p:cNvSpPr txBox="1"/>
          <p:nvPr/>
        </p:nvSpPr>
        <p:spPr>
          <a:xfrm>
            <a:off x="4048125" y="381662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C05252-751D-4D89-A2F2-070E40F37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3" y="2742288"/>
            <a:ext cx="3444243" cy="25778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5B1068-852E-4056-BF3E-E4CCF9216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16" y="2742289"/>
            <a:ext cx="3444243" cy="257780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F74493-D174-4843-BD19-E01330C9F761}"/>
              </a:ext>
            </a:extLst>
          </p:cNvPr>
          <p:cNvSpPr txBox="1"/>
          <p:nvPr/>
        </p:nvSpPr>
        <p:spPr>
          <a:xfrm>
            <a:off x="7918587" y="3816628"/>
            <a:ext cx="8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=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4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C3BE3-E30C-43B1-A1E1-DD4F7A32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24BDF7-09EB-4160-822F-DFB278F22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83" y="2003425"/>
            <a:ext cx="5005917" cy="3754438"/>
          </a:xfrm>
        </p:spPr>
      </p:pic>
    </p:spTree>
    <p:extLst>
      <p:ext uri="{BB962C8B-B14F-4D97-AF65-F5344CB8AC3E}">
        <p14:creationId xmlns:p14="http://schemas.microsoft.com/office/powerpoint/2010/main" val="295528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0D185-1766-4894-B931-CDB29E7D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疊圖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DE9AA-0E78-4B16-905D-4DFC89BF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*</a:t>
            </a:r>
            <a:r>
              <a:rPr lang="en-US" altLang="zh-TW" sz="2000" dirty="0"/>
              <a:t> sample code </a:t>
            </a:r>
            <a:r>
              <a:rPr lang="zh-TW" altLang="en-US" sz="2000" dirty="0"/>
              <a:t>僅供參考</a:t>
            </a:r>
            <a:endParaRPr lang="en-US" altLang="zh-TW" sz="2000" dirty="0"/>
          </a:p>
          <a:p>
            <a:r>
              <a:rPr lang="zh-TW" altLang="en-US" dirty="0"/>
              <a:t>將去腦殼完的</a:t>
            </a:r>
            <a:r>
              <a:rPr lang="en-US" altLang="zh-TW" dirty="0"/>
              <a:t>pd t1 t2</a:t>
            </a:r>
            <a:r>
              <a:rPr lang="zh-TW" altLang="en-US" dirty="0"/>
              <a:t>的同一層 疊起來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pd = </a:t>
            </a:r>
            <a:r>
              <a:rPr lang="en-US" altLang="zh-TW" dirty="0" err="1"/>
              <a:t>pd.reshape</a:t>
            </a:r>
            <a:r>
              <a:rPr lang="en-US" altLang="zh-TW" dirty="0"/>
              <a:t>(39277)</a:t>
            </a:r>
          </a:p>
          <a:p>
            <a:pPr marL="457200" lvl="1" indent="0">
              <a:buNone/>
            </a:pPr>
            <a:r>
              <a:rPr lang="en-US" altLang="zh-TW" dirty="0"/>
              <a:t>t1 = t1.reshape(39277)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/>
              <a:t>t2 = t2.reshape(39277)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mri</a:t>
            </a:r>
            <a:r>
              <a:rPr lang="en-US" altLang="zh-TW" dirty="0"/>
              <a:t>  = []</a:t>
            </a:r>
          </a:p>
          <a:p>
            <a:pPr marL="0" indent="0">
              <a:buNone/>
            </a:pPr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 (39277):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mri.append</a:t>
            </a:r>
            <a:r>
              <a:rPr lang="en-US" altLang="zh-TW" dirty="0"/>
              <a:t>( [pd[</a:t>
            </a:r>
            <a:r>
              <a:rPr lang="en-US" altLang="zh-TW" dirty="0" err="1"/>
              <a:t>i</a:t>
            </a:r>
            <a:r>
              <a:rPr lang="en-US" altLang="zh-TW" dirty="0"/>
              <a:t>],t1[</a:t>
            </a:r>
            <a:r>
              <a:rPr lang="en-US" altLang="zh-TW" dirty="0" err="1"/>
              <a:t>i</a:t>
            </a:r>
            <a:r>
              <a:rPr lang="en-US" altLang="zh-TW" dirty="0"/>
              <a:t>],t2[</a:t>
            </a:r>
            <a:r>
              <a:rPr lang="en-US" altLang="zh-TW" dirty="0" err="1"/>
              <a:t>i</a:t>
            </a:r>
            <a:r>
              <a:rPr lang="en-US" altLang="zh-TW" dirty="0"/>
              <a:t>]])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mri</a:t>
            </a:r>
            <a:r>
              <a:rPr lang="en-US" altLang="zh-TW" dirty="0"/>
              <a:t> = </a:t>
            </a:r>
            <a:r>
              <a:rPr lang="en-US" altLang="zh-TW" dirty="0" err="1"/>
              <a:t>np.asarray</a:t>
            </a:r>
            <a:r>
              <a:rPr lang="en-US" altLang="zh-TW" dirty="0"/>
              <a:t>(</a:t>
            </a:r>
            <a:r>
              <a:rPr lang="en-US" altLang="zh-TW" dirty="0" err="1"/>
              <a:t>mri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71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D91BB-8BDD-4E36-B6FB-07735BB4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跑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1090C-3287-478A-9140-19045120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3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21597</TotalTime>
  <Words>251</Words>
  <Application>Microsoft Office PowerPoint</Application>
  <PresentationFormat>寬螢幕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MRI資料操作 </vt:lpstr>
      <vt:lpstr>去腦殼</vt:lpstr>
      <vt:lpstr>去腦殼</vt:lpstr>
      <vt:lpstr>Groundtruth(答案) b1,b2,b3</vt:lpstr>
      <vt:lpstr>Groundtruth(答案) b1+b2+b3</vt:lpstr>
      <vt:lpstr>Mask與原圖相乘 =結果</vt:lpstr>
      <vt:lpstr>結果</vt:lpstr>
      <vt:lpstr>疊圖</vt:lpstr>
      <vt:lpstr>跑kmeans</vt:lpstr>
      <vt:lpstr> 繳交重點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李昱杰</cp:lastModifiedBy>
  <cp:revision>297</cp:revision>
  <dcterms:created xsi:type="dcterms:W3CDTF">2015-04-16T02:18:05Z</dcterms:created>
  <dcterms:modified xsi:type="dcterms:W3CDTF">2022-04-20T05:40:20Z</dcterms:modified>
</cp:coreProperties>
</file>