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21" d="100"/>
          <a:sy n="121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416C8-FEDA-8F4B-AC42-6AE59F7F9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3CA5D-DC9F-BD4E-96BE-08F1B5AE4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AD7F7-25BE-9F4F-9E77-59A6CB62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C86CD-68CE-0C49-B936-A8A6E35F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69415-C9BB-3442-A8F2-5D2B1D09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14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E3E2D-AD36-F34D-8D81-F6CB80C3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A20A-042A-744D-B06E-CFB0D07F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2CD44-D9A0-1B44-9BE9-21731262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6616B-F2EE-D74E-96E6-881FF338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C91C7-22F1-C542-BC7F-DD597A37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55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7BDE66-D84D-3948-B5CF-09A514CD9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DCC85-15FA-9643-BB02-0FF2697C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0297-2011-FA44-AD44-4E3B58B0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9C8A2-506A-1944-BEB6-A16261AF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B2DF3-C623-E246-AFF7-C76143C7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346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57C8-8597-A747-94D0-D969A412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A8F09-7739-7B47-AEB8-E1196ECB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5B5D8-1DED-4A45-A430-E9071ACB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6E2E5-2C5C-BB4C-B9AC-DBFD79F1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EF766-9D86-A34F-8A64-CE00780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303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8A87-02AB-FF4E-BDCF-B4AD490E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A4E5E-D84F-4647-9AC0-CD38369E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68767-358A-8646-9953-5C828299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1DA4-1744-8440-8D78-441BD9BE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602D1-B3DA-1144-B468-1C2FEB94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7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06AA6-3AAF-FB40-91D6-689EFCF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5C3D-2DCC-4E4C-A031-90EE074A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02199-26A9-8A45-87EA-2A18F298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CB777-DAAA-DB4A-8D87-0A81B6A9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930F-103D-8646-A627-A4AD92A7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FDB84-9C1A-4C4E-A5B6-40276987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94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ADDC8-347D-694C-A985-17644F15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602E6-D3DD-AE49-8567-53CC8F5D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BF8FF-4F63-DB41-8227-B5E04849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38AB3A-A94D-7649-A516-2260C4DAA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0053A-5DD0-8F41-BD9F-D039152D0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E7233A-60DA-184C-A179-3CC86BB1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0F3BC-EFF2-0147-9C66-36394628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92BCD-9AF4-D04F-89D7-120F5710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32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DEF1-5614-3049-A18B-BF5CAEA0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4FFEC1-8865-114B-9140-142A7E5A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156EA4-D2FF-BB43-AB00-AA6382E8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EC406-DF66-554F-B758-C43C5D25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0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EB47C1-BC52-DF4C-A9A5-9E45B6E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1F210A-57B2-9D45-915D-A22027F9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62722-243F-FC4D-81FF-8EB0BEB3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44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3D14F-24DD-2246-B17D-10EE02A7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62FB5-E93D-294D-91ED-F6EA40C4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CAA27-62C3-8245-9501-2E5B873E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0D0CB-BD54-3749-A45E-2DB97969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21CBA-0C08-E742-92FB-0E6B00E1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383F4-268C-DA40-88BB-21F6EC3B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538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4931-5839-1646-ABB2-2AEDC39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7C95CF-DBA6-0048-97C4-9E4482EF3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614A8-4BC8-4343-9FA0-1ADB9B6F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025B2-0DBF-0F4B-ADE9-F633A513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54377-DA3E-3C49-B291-9F1BBB48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EA4D1-ECC7-F34C-BD0D-9EBEB19D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9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2760E4-83DC-E145-8185-3840F85D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06641-B668-9A4A-B073-EF96D5DB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D8A4B-76B1-CE46-9B4A-54434290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F8E9-95EA-3D4B-BF67-84520CA4B9DA}" type="datetimeFigureOut">
              <a:rPr kumimoji="1" lang="ko-Kore-KR" altLang="en-US" smtClean="0"/>
              <a:t>2021. 2. 13.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F48EC-E5B0-A94F-BEA2-48D24FD92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86F0-26FA-7D49-9BC6-E06FC9B14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4E0B-A68B-9448-BD98-68CD9C437C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082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5E47F5-40B9-234A-85D7-B51C32511EEC}"/>
              </a:ext>
            </a:extLst>
          </p:cNvPr>
          <p:cNvSpPr txBox="1"/>
          <p:nvPr/>
        </p:nvSpPr>
        <p:spPr>
          <a:xfrm>
            <a:off x="4663966" y="2322548"/>
            <a:ext cx="77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User</a:t>
            </a:r>
          </a:p>
          <a:p>
            <a:endParaRPr kumimoji="1" lang="ko-Kore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7197F48-FFF0-ED4D-837D-59C3E9F6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63378"/>
              </p:ext>
            </p:extLst>
          </p:nvPr>
        </p:nvGraphicFramePr>
        <p:xfrm>
          <a:off x="3904124" y="2843048"/>
          <a:ext cx="2290130" cy="110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065">
                  <a:extLst>
                    <a:ext uri="{9D8B030D-6E8A-4147-A177-3AD203B41FA5}">
                      <a16:colId xmlns:a16="http://schemas.microsoft.com/office/drawing/2014/main" val="3504347899"/>
                    </a:ext>
                  </a:extLst>
                </a:gridCol>
                <a:gridCol w="1145065">
                  <a:extLst>
                    <a:ext uri="{9D8B030D-6E8A-4147-A177-3AD203B41FA5}">
                      <a16:colId xmlns:a16="http://schemas.microsoft.com/office/drawing/2014/main" val="922156312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r>
                        <a:rPr lang="en-US" altLang="ko-Kore-KR" sz="1200" dirty="0" err="1"/>
                        <a:t>User_ID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INT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69397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ID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STRING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455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PW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STRING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22532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NAME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STRING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929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2F7082-73DA-D549-8808-6DE4AD4D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89157"/>
              </p:ext>
            </p:extLst>
          </p:nvPr>
        </p:nvGraphicFramePr>
        <p:xfrm>
          <a:off x="7290001" y="761524"/>
          <a:ext cx="2017988" cy="2249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994">
                  <a:extLst>
                    <a:ext uri="{9D8B030D-6E8A-4147-A177-3AD203B41FA5}">
                      <a16:colId xmlns:a16="http://schemas.microsoft.com/office/drawing/2014/main" val="2716524106"/>
                    </a:ext>
                  </a:extLst>
                </a:gridCol>
                <a:gridCol w="1008994">
                  <a:extLst>
                    <a:ext uri="{9D8B030D-6E8A-4147-A177-3AD203B41FA5}">
                      <a16:colId xmlns:a16="http://schemas.microsoft.com/office/drawing/2014/main" val="1345344976"/>
                    </a:ext>
                  </a:extLst>
                </a:gridCol>
              </a:tblGrid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 err="1"/>
                        <a:t>Product_ID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INT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72002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NAME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STRING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79932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IMG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STRING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5040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PRICE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INT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3305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Content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String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5031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Status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INT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780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Category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String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97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A36667F-7B82-6E47-BDD0-498279AAB393}"/>
              </a:ext>
            </a:extLst>
          </p:cNvPr>
          <p:cNvSpPr txBox="1"/>
          <p:nvPr/>
        </p:nvSpPr>
        <p:spPr>
          <a:xfrm>
            <a:off x="7738241" y="257265"/>
            <a:ext cx="101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Product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17620C2-3BC8-A947-BEB4-5301B6C3BFB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1886130"/>
            <a:ext cx="1194001" cy="93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B1A86B-2C70-9A4D-9B77-3CEC774BBE9A}"/>
              </a:ext>
            </a:extLst>
          </p:cNvPr>
          <p:cNvSpPr txBox="1"/>
          <p:nvPr/>
        </p:nvSpPr>
        <p:spPr>
          <a:xfrm>
            <a:off x="6443076" y="1953216"/>
            <a:ext cx="7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1:N</a:t>
            </a:r>
            <a:endParaRPr kumimoji="1" lang="ko-Kore-KR" altLang="en-US" dirty="0"/>
          </a:p>
        </p:txBody>
      </p:sp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874F39E6-87C4-D14A-8888-4B93C22C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87203"/>
              </p:ext>
            </p:extLst>
          </p:nvPr>
        </p:nvGraphicFramePr>
        <p:xfrm>
          <a:off x="9821917" y="3339333"/>
          <a:ext cx="2017988" cy="642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697">
                  <a:extLst>
                    <a:ext uri="{9D8B030D-6E8A-4147-A177-3AD203B41FA5}">
                      <a16:colId xmlns:a16="http://schemas.microsoft.com/office/drawing/2014/main" val="2716524106"/>
                    </a:ext>
                  </a:extLst>
                </a:gridCol>
                <a:gridCol w="1056291">
                  <a:extLst>
                    <a:ext uri="{9D8B030D-6E8A-4147-A177-3AD203B41FA5}">
                      <a16:colId xmlns:a16="http://schemas.microsoft.com/office/drawing/2014/main" val="1345344976"/>
                    </a:ext>
                  </a:extLst>
                </a:gridCol>
              </a:tblGrid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 err="1"/>
                        <a:t>Category_ID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INT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72002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Category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 err="1"/>
                        <a:t>Stirng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79932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81A974-F0EA-6E41-8CBB-DAE2E4BD55D5}"/>
              </a:ext>
            </a:extLst>
          </p:cNvPr>
          <p:cNvSpPr txBox="1"/>
          <p:nvPr/>
        </p:nvSpPr>
        <p:spPr>
          <a:xfrm>
            <a:off x="10322473" y="2816351"/>
            <a:ext cx="101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Category</a:t>
            </a:r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098558CF-89D8-2248-B32B-7C8421A12EC2}"/>
              </a:ext>
            </a:extLst>
          </p:cNvPr>
          <p:cNvCxnSpPr>
            <a:cxnSpLocks/>
          </p:cNvCxnSpPr>
          <p:nvPr/>
        </p:nvCxnSpPr>
        <p:spPr>
          <a:xfrm flipH="1" flipV="1">
            <a:off x="7935310" y="3010736"/>
            <a:ext cx="1886607" cy="56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6144A4-BE26-714D-9E8B-ADA280D1E29E}"/>
              </a:ext>
            </a:extLst>
          </p:cNvPr>
          <p:cNvSpPr txBox="1"/>
          <p:nvPr/>
        </p:nvSpPr>
        <p:spPr>
          <a:xfrm>
            <a:off x="10191094" y="392192"/>
            <a:ext cx="101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Status</a:t>
            </a:r>
            <a:endParaRPr kumimoji="1" lang="ko-Kore-KR" altLang="en-US" dirty="0"/>
          </a:p>
        </p:txBody>
      </p:sp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4092FBD0-8C06-E449-8B60-7B0995632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50304"/>
              </p:ext>
            </p:extLst>
          </p:nvPr>
        </p:nvGraphicFramePr>
        <p:xfrm>
          <a:off x="9821917" y="824989"/>
          <a:ext cx="2017988" cy="963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697">
                  <a:extLst>
                    <a:ext uri="{9D8B030D-6E8A-4147-A177-3AD203B41FA5}">
                      <a16:colId xmlns:a16="http://schemas.microsoft.com/office/drawing/2014/main" val="2716524106"/>
                    </a:ext>
                  </a:extLst>
                </a:gridCol>
                <a:gridCol w="1056291">
                  <a:extLst>
                    <a:ext uri="{9D8B030D-6E8A-4147-A177-3AD203B41FA5}">
                      <a16:colId xmlns:a16="http://schemas.microsoft.com/office/drawing/2014/main" val="1345344976"/>
                    </a:ext>
                  </a:extLst>
                </a:gridCol>
              </a:tblGrid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1(</a:t>
                      </a:r>
                      <a:r>
                        <a:rPr lang="ko-KR" altLang="en-US" sz="1200" dirty="0" err="1"/>
                        <a:t>판매중</a:t>
                      </a:r>
                      <a:r>
                        <a:rPr lang="en-US" altLang="ko-KR" sz="1200" dirty="0"/>
                        <a:t>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INT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72002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판매완료</a:t>
                      </a:r>
                      <a:r>
                        <a:rPr lang="en-US" altLang="ko-KR" sz="1200" dirty="0"/>
                        <a:t>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79932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3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예약중</a:t>
                      </a:r>
                      <a:r>
                        <a:rPr lang="en-US" altLang="ko-KR" sz="1200" dirty="0"/>
                        <a:t>)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1540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76E1FCE-9A5D-F74F-827B-BBD2006890BD}"/>
              </a:ext>
            </a:extLst>
          </p:cNvPr>
          <p:cNvSpPr txBox="1"/>
          <p:nvPr/>
        </p:nvSpPr>
        <p:spPr>
          <a:xfrm>
            <a:off x="8528324" y="3339333"/>
            <a:ext cx="7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N:1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CC2935-8FB1-B64B-B5D7-71CD4862232E}"/>
              </a:ext>
            </a:extLst>
          </p:cNvPr>
          <p:cNvSpPr txBox="1"/>
          <p:nvPr/>
        </p:nvSpPr>
        <p:spPr>
          <a:xfrm>
            <a:off x="9525752" y="1957498"/>
            <a:ext cx="77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1:N</a:t>
            </a:r>
            <a:endParaRPr kumimoji="1" lang="ko-Kore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F1C3E26-F51F-4541-BD2E-BA572F8A6DE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307989" y="1306963"/>
            <a:ext cx="513928" cy="124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3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60</Words>
  <Application>Microsoft Macintosh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soft1284</dc:creator>
  <cp:lastModifiedBy>soft1284</cp:lastModifiedBy>
  <cp:revision>4</cp:revision>
  <dcterms:created xsi:type="dcterms:W3CDTF">2021-02-13T06:44:47Z</dcterms:created>
  <dcterms:modified xsi:type="dcterms:W3CDTF">2021-02-14T08:20:37Z</dcterms:modified>
</cp:coreProperties>
</file>