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688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4742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789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7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528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507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257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23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0684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5095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713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5168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203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26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1294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68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055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A94E-7D9C-4E84-811E-29CBA3A049F9}" type="datetimeFigureOut">
              <a:rPr lang="es-CR" smtClean="0"/>
              <a:t>27/7/2017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4774-5FE1-4A94-B1CE-561A9CBE327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3484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reserve the right of admission</a:t>
            </a:r>
            <a:endParaRPr lang="es-CR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674359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</TotalTime>
  <Words>0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Berlín</vt:lpstr>
      <vt:lpstr> We reserve the right of admission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 reserve the right of admission</dc:title>
  <dc:creator>windows</dc:creator>
  <cp:lastModifiedBy>windows</cp:lastModifiedBy>
  <cp:revision>1</cp:revision>
  <dcterms:created xsi:type="dcterms:W3CDTF">2017-07-27T23:40:25Z</dcterms:created>
  <dcterms:modified xsi:type="dcterms:W3CDTF">2017-07-27T23:42:22Z</dcterms:modified>
</cp:coreProperties>
</file>