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87" r:id="rId5"/>
    <p:sldId id="288" r:id="rId6"/>
    <p:sldId id="290" r:id="rId7"/>
    <p:sldId id="258" r:id="rId8"/>
    <p:sldId id="286" r:id="rId9"/>
    <p:sldId id="293" r:id="rId10"/>
    <p:sldId id="294" r:id="rId11"/>
    <p:sldId id="276" r:id="rId12"/>
    <p:sldId id="295" r:id="rId13"/>
    <p:sldId id="296" r:id="rId14"/>
    <p:sldId id="297" r:id="rId15"/>
    <p:sldId id="298" r:id="rId16"/>
    <p:sldId id="291" r:id="rId17"/>
    <p:sldId id="292" r:id="rId18"/>
    <p:sldId id="2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guojun" initials="pg" lastIdx="1" clrIdx="0">
    <p:extLst>
      <p:ext uri="{19B8F6BF-5375-455C-9EA6-DF929625EA0E}">
        <p15:presenceInfo xmlns:p15="http://schemas.microsoft.com/office/powerpoint/2012/main" userId="8cb660372d689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34" y="2283478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5B6AD-9FFC-5245-3F39-849CE7C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子节点的定义规范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E4D65-B4AA-D95B-3D0F-C1760C4E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子节点的定义格式：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节点名</a:t>
            </a:r>
            <a:r>
              <a:rPr lang="en-US" altLang="zh-CN" dirty="0"/>
              <a:t>{</a:t>
            </a:r>
            <a:r>
              <a:rPr lang="zh-CN" altLang="en-US" dirty="0"/>
              <a:t>属性定义；子节点名</a:t>
            </a:r>
            <a:r>
              <a:rPr lang="en-US" altLang="zh-CN" dirty="0"/>
              <a:t>{}…}</a:t>
            </a:r>
          </a:p>
          <a:p>
            <a:pPr marL="457200" lvl="1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node1{pos:1,2,3; node2{}}</a:t>
            </a:r>
          </a:p>
          <a:p>
            <a:pPr marL="457200" lvl="1" indent="0">
              <a:buNone/>
            </a:pPr>
            <a:r>
              <a:rPr lang="zh-CN" altLang="en-US" dirty="0"/>
              <a:t>可嵌套可匿名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node1{pos:1,2,3; node2{x:1; node3{y:1}}}</a:t>
            </a:r>
          </a:p>
          <a:p>
            <a:pPr marL="457200" lvl="1" indent="0">
              <a:buNone/>
            </a:pPr>
            <a:r>
              <a:rPr lang="en-US" altLang="zh-CN" dirty="0"/>
              <a:t>    node1{x:1;{y:1}}</a:t>
            </a:r>
          </a:p>
          <a:p>
            <a:pPr marL="457200" lvl="1" indent="0">
              <a:buNone/>
            </a:pPr>
            <a:r>
              <a:rPr lang="zh-CN" altLang="en-US" dirty="0"/>
              <a:t>可继承其他节点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node1{x:1}</a:t>
            </a:r>
          </a:p>
          <a:p>
            <a:pPr marL="457200" lvl="1" indent="0">
              <a:buNone/>
            </a:pPr>
            <a:r>
              <a:rPr lang="en-US" altLang="zh-CN" dirty="0"/>
              <a:t>   node2{x:2;{node1}{node2,y:1}}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07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</a:t>
            </a:r>
            <a:r>
              <a:rPr lang="en-US" altLang="zh-CN" dirty="0"/>
              <a:t>, </a:t>
            </a:r>
            <a:r>
              <a:rPr lang="zh-CN" altLang="en-US" dirty="0"/>
              <a:t>元素之间是平级关系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[a, b, c, d]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EB8A6-76B8-9E34-E1FF-30E995AC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D2DA4-4071-67FB-1E42-65441F75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序列与阵列符号可以用来定义子节点 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	node1{x:1;&lt;a{},b{}&gt;}</a:t>
            </a:r>
          </a:p>
          <a:p>
            <a:pPr marL="0" indent="0">
              <a:buNone/>
            </a:pPr>
            <a:r>
              <a:rPr lang="en-US" altLang="zh-CN" dirty="0"/>
              <a:t>   	node1{x:1;[a{},b{}]}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也可以继承别的节点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a{x:1}b{y:1}</a:t>
            </a:r>
          </a:p>
          <a:p>
            <a:pPr marL="0" indent="0">
              <a:buNone/>
            </a:pPr>
            <a:r>
              <a:rPr lang="en-US" altLang="zh-CN" dirty="0"/>
              <a:t>	node1{z:1;&lt;</a:t>
            </a:r>
            <a:r>
              <a:rPr lang="en-US" altLang="zh-CN" dirty="0" err="1"/>
              <a:t>a,b</a:t>
            </a:r>
            <a:r>
              <a:rPr lang="en-US" altLang="zh-CN" dirty="0"/>
              <a:t>&gt;[</a:t>
            </a:r>
            <a:r>
              <a:rPr lang="en-US" altLang="zh-CN" dirty="0" err="1"/>
              <a:t>a,b</a:t>
            </a:r>
            <a:r>
              <a:rPr lang="en-US" altLang="zh-CN" dirty="0"/>
              <a:t>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9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99D0-765D-4849-A88D-7D460D69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序列与阵列的嵌套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825CF-DB8B-D5E8-5656-E1BBF115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序列与阵列嵌套时 不能直接嵌套：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[</a:t>
            </a:r>
            <a:r>
              <a:rPr lang="en-US" altLang="zh-CN" dirty="0" err="1"/>
              <a:t>c,d</a:t>
            </a:r>
            <a:r>
              <a:rPr lang="en-US" altLang="zh-CN" dirty="0"/>
              <a:t>]]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用大括号隔开：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,{[</a:t>
            </a:r>
            <a:r>
              <a:rPr lang="en-US" altLang="zh-CN" dirty="0" err="1"/>
              <a:t>c,d</a:t>
            </a:r>
            <a:r>
              <a:rPr lang="en-US" altLang="zh-CN" dirty="0"/>
              <a:t>]}]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,{&lt;</a:t>
            </a:r>
            <a:r>
              <a:rPr lang="en-US" altLang="zh-CN" dirty="0" err="1"/>
              <a:t>c,d</a:t>
            </a:r>
            <a:r>
              <a:rPr lang="en-US" altLang="zh-CN" dirty="0"/>
              <a:t>&gt;}]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9F10-806A-EFFC-1545-DD35F4F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序列与阵列的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6574-78EB-ED6F-D875-C99EC553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不能直接命名 比如：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A[</a:t>
            </a:r>
            <a:r>
              <a:rPr lang="en-US" altLang="zh-CN" dirty="0" err="1"/>
              <a:t>a,b,c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457200" lvl="1" indent="0">
              <a:buNone/>
            </a:pPr>
            <a:r>
              <a:rPr lang="en-US" altLang="zh-CN" dirty="0"/>
              <a:t>A&lt;</a:t>
            </a:r>
            <a:r>
              <a:rPr lang="en-US" altLang="zh-CN" dirty="0" err="1"/>
              <a:t>a,b,c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需要大括号分割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A{[</a:t>
            </a:r>
            <a:r>
              <a:rPr lang="en-US" altLang="zh-CN" dirty="0" err="1"/>
              <a:t>b,c,d</a:t>
            </a:r>
            <a:r>
              <a:rPr lang="en-US" altLang="zh-CN" dirty="0"/>
              <a:t>]} </a:t>
            </a:r>
          </a:p>
          <a:p>
            <a:pPr marL="457200" lvl="1" indent="0">
              <a:buNone/>
            </a:pPr>
            <a:r>
              <a:rPr lang="en-US" altLang="zh-CN" dirty="0"/>
              <a:t>A{&lt;</a:t>
            </a:r>
            <a:r>
              <a:rPr lang="en-US" altLang="zh-CN" dirty="0" err="1"/>
              <a:t>b,c,d</a:t>
            </a:r>
            <a:r>
              <a:rPr lang="en-US" altLang="zh-CN" dirty="0"/>
              <a:t>&gt;}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8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BDC5A-F528-8113-8BF8-E1F4D629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树节点运算语法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A4E54-2C72-5D68-7F63-461FE1FA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属性表达式：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Node1.prop1 = Node2.prop2;</a:t>
            </a:r>
          </a:p>
          <a:p>
            <a:r>
              <a:rPr lang="zh-CN" altLang="en-US" dirty="0"/>
              <a:t>遍历运算表达式：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wak</a:t>
            </a:r>
            <a:r>
              <a:rPr lang="en-US" altLang="zh-CN" dirty="0"/>
              <a:t>(key, ‘a + b’);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wak</a:t>
            </a:r>
            <a:r>
              <a:rPr lang="en-US" altLang="zh-CN" dirty="0"/>
              <a:t>(key, ‘a - b’);</a:t>
            </a:r>
          </a:p>
          <a:p>
            <a:r>
              <a:rPr lang="en-US" altLang="zh-CN" dirty="0" err="1"/>
              <a:t>iam</a:t>
            </a:r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iam</a:t>
            </a:r>
            <a:r>
              <a:rPr lang="en-US" altLang="zh-CN" dirty="0"/>
              <a:t>( ‘:prop1 = x’);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11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1151-063B-FCAC-C354-5FAA4AC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D430C-6807-F04E-4C4F-669BA8B9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作为一门扩展性脚本语言，</a:t>
            </a:r>
            <a:r>
              <a:rPr lang="en-US" altLang="zh-CN" dirty="0"/>
              <a:t>PHG</a:t>
            </a:r>
            <a:r>
              <a:rPr lang="zh-CN" altLang="en-US" dirty="0"/>
              <a:t>常常需要跟宿主语言（</a:t>
            </a:r>
            <a:r>
              <a:rPr lang="en-US" altLang="zh-CN" dirty="0"/>
              <a:t>C++</a:t>
            </a:r>
            <a:r>
              <a:rPr lang="zh-CN" altLang="en-US" dirty="0"/>
              <a:t>）进行交互。另外语言的许多功能也是</a:t>
            </a:r>
            <a:r>
              <a:rPr lang="en-US" altLang="zh-CN" dirty="0"/>
              <a:t>C++</a:t>
            </a:r>
            <a:r>
              <a:rPr lang="zh-CN" altLang="en-US" dirty="0"/>
              <a:t>帮助实现。</a:t>
            </a:r>
            <a:endParaRPr lang="en-US" altLang="zh-CN" dirty="0"/>
          </a:p>
          <a:p>
            <a:r>
              <a:rPr lang="zh-CN" altLang="en-US" dirty="0"/>
              <a:t>模块结构：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679A0E-2333-61F2-884A-BB81CED233AB}"/>
              </a:ext>
            </a:extLst>
          </p:cNvPr>
          <p:cNvSpPr/>
          <p:nvPr/>
        </p:nvSpPr>
        <p:spPr>
          <a:xfrm>
            <a:off x="3342878" y="2720579"/>
            <a:ext cx="7560840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902FE-39E7-65B8-161F-55C54E68AC47}"/>
              </a:ext>
            </a:extLst>
          </p:cNvPr>
          <p:cNvSpPr/>
          <p:nvPr/>
        </p:nvSpPr>
        <p:spPr>
          <a:xfrm>
            <a:off x="3630910" y="2936555"/>
            <a:ext cx="1728192" cy="540084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1A587-8F5A-7E39-5C6D-4D6DF260E600}"/>
              </a:ext>
            </a:extLst>
          </p:cNvPr>
          <p:cNvSpPr/>
          <p:nvPr/>
        </p:nvSpPr>
        <p:spPr>
          <a:xfrm>
            <a:off x="5458089" y="2934185"/>
            <a:ext cx="1584176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IO</a:t>
            </a:r>
            <a:r>
              <a:rPr lang="zh-CN" altLang="en-US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B5191-CEB3-09D9-3751-8758406AF407}"/>
              </a:ext>
            </a:extLst>
          </p:cNvPr>
          <p:cNvSpPr/>
          <p:nvPr/>
        </p:nvSpPr>
        <p:spPr>
          <a:xfrm>
            <a:off x="3630910" y="3736028"/>
            <a:ext cx="7056784" cy="1152127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节点树的实体化方案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9370D8-D9D7-D353-6B06-9FE078E689CA}"/>
              </a:ext>
            </a:extLst>
          </p:cNvPr>
          <p:cNvSpPr/>
          <p:nvPr/>
        </p:nvSpPr>
        <p:spPr>
          <a:xfrm>
            <a:off x="7256979" y="2931816"/>
            <a:ext cx="1666519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数据解析器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2B790-4795-CB42-C2DC-A37A73A0BABF}"/>
              </a:ext>
            </a:extLst>
          </p:cNvPr>
          <p:cNvSpPr/>
          <p:nvPr/>
        </p:nvSpPr>
        <p:spPr>
          <a:xfrm>
            <a:off x="5154095" y="4355084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44946-076E-0852-6C9C-94E13FE89A9D}"/>
              </a:ext>
            </a:extLst>
          </p:cNvPr>
          <p:cNvSpPr/>
          <p:nvPr/>
        </p:nvSpPr>
        <p:spPr>
          <a:xfrm>
            <a:off x="3630911" y="5636451"/>
            <a:ext cx="7024272" cy="46276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PHG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21362-54DD-6617-5F27-3AD911BAD70A}"/>
              </a:ext>
            </a:extLst>
          </p:cNvPr>
          <p:cNvSpPr/>
          <p:nvPr/>
        </p:nvSpPr>
        <p:spPr>
          <a:xfrm>
            <a:off x="9157476" y="2943915"/>
            <a:ext cx="1530218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837AF0-E503-FA3E-DBCF-6FFC43E5527A}"/>
              </a:ext>
            </a:extLst>
          </p:cNvPr>
          <p:cNvSpPr/>
          <p:nvPr/>
        </p:nvSpPr>
        <p:spPr>
          <a:xfrm>
            <a:off x="6500658" y="4353615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0850B9-8D4E-FA5E-EE54-9C85BC35E6DA}"/>
              </a:ext>
            </a:extLst>
          </p:cNvPr>
          <p:cNvSpPr/>
          <p:nvPr/>
        </p:nvSpPr>
        <p:spPr>
          <a:xfrm>
            <a:off x="7834135" y="4353615"/>
            <a:ext cx="1225050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文本结构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7F609F-03C0-CA2A-1F04-D4BC215FFD7D}"/>
              </a:ext>
            </a:extLst>
          </p:cNvPr>
          <p:cNvSpPr/>
          <p:nvPr/>
        </p:nvSpPr>
        <p:spPr>
          <a:xfrm>
            <a:off x="7123298" y="5059781"/>
            <a:ext cx="3531885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节点树</a:t>
            </a:r>
            <a:r>
              <a:rPr lang="en-US" altLang="zh-CN" dirty="0">
                <a:solidFill>
                  <a:schemeClr val="lt1"/>
                </a:solidFill>
              </a:rPr>
              <a:t>{PHG}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D84666-D67A-CA81-085A-E07F44CE7E49}"/>
              </a:ext>
            </a:extLst>
          </p:cNvPr>
          <p:cNvSpPr/>
          <p:nvPr/>
        </p:nvSpPr>
        <p:spPr>
          <a:xfrm>
            <a:off x="3630909" y="5049506"/>
            <a:ext cx="3340341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元素与运算类</a:t>
            </a:r>
          </a:p>
        </p:txBody>
      </p:sp>
    </p:spTree>
    <p:extLst>
      <p:ext uri="{BB962C8B-B14F-4D97-AF65-F5344CB8AC3E}">
        <p14:creationId xmlns:p14="http://schemas.microsoft.com/office/powerpoint/2010/main" val="389309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589C-1176-BF7B-FF43-F835757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4F5CD-8F50-192A-CB55-A9F270C9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随机函数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scat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字符串比较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转化为字符串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当前工作节点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当前工作属性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setup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节点树实例化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树逻辑运算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锁定当前节点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E6DC-BFB7-D8A6-21DC-5F492E71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局限性与注意事项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ED51-B141-E7C6-98A9-E62042D1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变量只有数字</a:t>
            </a:r>
            <a:r>
              <a:rPr lang="en-US" altLang="zh-CN" dirty="0"/>
              <a:t>,</a:t>
            </a:r>
            <a:r>
              <a:rPr lang="zh-CN" altLang="en-US" dirty="0"/>
              <a:t>分浮点</a:t>
            </a:r>
            <a:r>
              <a:rPr lang="en-US" altLang="zh-CN" dirty="0"/>
              <a:t>,</a:t>
            </a:r>
            <a:r>
              <a:rPr lang="zh-CN" altLang="en-US" dirty="0"/>
              <a:t>整数两种类型</a:t>
            </a:r>
            <a:endParaRPr lang="en-US" altLang="zh-CN" dirty="0"/>
          </a:p>
          <a:p>
            <a:r>
              <a:rPr lang="zh-CN" altLang="en-US" dirty="0"/>
              <a:t>字符串不是变量，只能传递给</a:t>
            </a:r>
            <a:r>
              <a:rPr lang="en-US" altLang="zh-CN" dirty="0"/>
              <a:t>API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属性表达式不能嵌套使用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99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 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变量分整数，浮点，字符串三种，可以直接定义如：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</a:t>
            </a:r>
            <a:r>
              <a:rPr lang="zh-CN" altLang="en-US" dirty="0"/>
              <a:t> ；</a:t>
            </a:r>
            <a:r>
              <a:rPr lang="en-US" altLang="zh-CN" dirty="0"/>
              <a:t>&gt;a + b; (</a:t>
            </a:r>
            <a:r>
              <a:rPr lang="zh-CN" altLang="en-US" dirty="0"/>
              <a:t>打印</a:t>
            </a:r>
            <a:r>
              <a:rPr lang="en-US" altLang="zh-CN" dirty="0"/>
              <a:t>a + b</a:t>
            </a:r>
            <a:r>
              <a:rPr lang="zh-CN" altLang="en-US" dirty="0"/>
              <a:t>的数值）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‘hello’;	b = </a:t>
            </a:r>
            <a:r>
              <a:rPr lang="en-US" altLang="zh-CN"/>
              <a:t>‘world’; &gt; a + b;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变量可以由宿主程序的来自定义，相应的运算也可以自定义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pPr marL="0" indent="0">
              <a:buNone/>
            </a:pPr>
            <a:r>
              <a:rPr lang="en-US" altLang="zh-CN" dirty="0"/>
              <a:t>	?(expr){ statements }:{ else statements } </a:t>
            </a:r>
          </a:p>
          <a:p>
            <a:pPr marL="0" indent="0">
              <a:buNone/>
            </a:pPr>
            <a:r>
              <a:rPr lang="en-US" altLang="zh-CN" dirty="0"/>
              <a:t>	?(expr) statement; : statement;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pPr marL="0" indent="0">
              <a:buNone/>
            </a:pPr>
            <a:r>
              <a:rPr lang="en-US" altLang="zh-CN" dirty="0"/>
              <a:t>	@n{ statements?(_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˜;statements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statements $return 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function(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a{ 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[a, b, c]</a:t>
            </a:r>
            <a:r>
              <a:rPr lang="zh-CN" altLang="en-US" dirty="0"/>
              <a:t>与序列</a:t>
            </a:r>
            <a:r>
              <a:rPr lang="en-US" altLang="zh-CN" dirty="0"/>
              <a:t>&lt;a, b, c&gt;</a:t>
            </a:r>
            <a:r>
              <a:rPr lang="zh-CN" altLang="en-US" dirty="0"/>
              <a:t>（详见页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 </a:t>
            </a:r>
            <a:r>
              <a:rPr lang="en-US" altLang="zh-CN" dirty="0"/>
              <a:t>– </a:t>
            </a:r>
            <a:r>
              <a:rPr lang="zh-CN" altLang="en-US" dirty="0"/>
              <a:t>构建语法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b="1" dirty="0"/>
              <a:t>	{	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&lt;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&gt;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[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] }</a:t>
            </a:r>
          </a:p>
          <a:p>
            <a:pPr marL="457200" lvl="1" indent="0">
              <a:buNone/>
            </a:pPr>
            <a:r>
              <a:rPr lang="en-US" altLang="zh-CN" sz="1200" b="1" dirty="0"/>
              <a:t>	}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214629" y="2274837"/>
            <a:ext cx="49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1EB7-B227-32FE-D928-CFD681A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9EF06-C324-C8F8-D0A4-EA5E5FD2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树节点的属性定义格式：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属性名</a:t>
            </a:r>
            <a:r>
              <a:rPr lang="en-US" altLang="zh-CN" dirty="0"/>
              <a:t>: </a:t>
            </a:r>
            <a:r>
              <a:rPr lang="zh-CN" altLang="en-US" dirty="0"/>
              <a:t>数值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</a:t>
            </a:r>
            <a:r>
              <a:rPr lang="en-US" altLang="zh-CN" dirty="0"/>
              <a:t>: pos: 1,2,3;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树节点的属性可以是</a:t>
            </a:r>
            <a:r>
              <a:rPr lang="en-US" altLang="zh-CN" dirty="0"/>
              <a:t>PHG</a:t>
            </a:r>
            <a:r>
              <a:rPr lang="zh-CN" altLang="en-US" dirty="0"/>
              <a:t>表达式，表达式在括号内，比如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{pos: (_t*2),(_</a:t>
            </a:r>
            <a:r>
              <a:rPr lang="en-US" altLang="zh-CN" dirty="0" err="1"/>
              <a:t>i</a:t>
            </a:r>
            <a:r>
              <a:rPr lang="en-US" altLang="zh-CN" dirty="0"/>
              <a:t>*3),1}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</a:t>
            </a:r>
            <a:r>
              <a:rPr lang="en-US" altLang="zh-CN" dirty="0"/>
              <a:t>_t,_</a:t>
            </a:r>
            <a:r>
              <a:rPr lang="en-US" altLang="zh-CN" dirty="0" err="1"/>
              <a:t>i</a:t>
            </a:r>
            <a:r>
              <a:rPr lang="zh-CN" altLang="en-US" dirty="0"/>
              <a:t>是内部变量，分别是深度，在阵列中的位置号。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6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1173</Words>
  <Application>Microsoft Office PowerPoint</Application>
  <PresentationFormat>宽屏</PresentationFormat>
  <Paragraphs>155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ui-monospace</vt:lpstr>
      <vt:lpstr>等线</vt:lpstr>
      <vt:lpstr>等线 Light</vt:lpstr>
      <vt:lpstr>新宋体</vt:lpstr>
      <vt:lpstr>Arial</vt:lpstr>
      <vt:lpstr>Office 主题​​</vt:lpstr>
      <vt:lpstr>PHG语法手册  </vt:lpstr>
      <vt:lpstr>PHG是一门极简主义风格的编程语言</vt:lpstr>
      <vt:lpstr>基本语法 - 符号</vt:lpstr>
      <vt:lpstr>基本语法-变量</vt:lpstr>
      <vt:lpstr>基本语法-控制语句</vt:lpstr>
      <vt:lpstr>基本语法-函数</vt:lpstr>
      <vt:lpstr>树节点-基本概念</vt:lpstr>
      <vt:lpstr>树节点 – 构建语法</vt:lpstr>
      <vt:lpstr>树节点的属性</vt:lpstr>
      <vt:lpstr>子节点的定义规范</vt:lpstr>
      <vt:lpstr>序列与阵列</vt:lpstr>
      <vt:lpstr>序列与阵列定义</vt:lpstr>
      <vt:lpstr>序列与阵列的嵌套</vt:lpstr>
      <vt:lpstr>序列与阵列的使用</vt:lpstr>
      <vt:lpstr>树节点运算语法</vt:lpstr>
      <vt:lpstr>与C++的交互</vt:lpstr>
      <vt:lpstr>API 列表</vt:lpstr>
      <vt:lpstr>局限性与注意事项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</dc:title>
  <dc:creator>pan guojun</dc:creator>
  <cp:lastModifiedBy>pan guojun</cp:lastModifiedBy>
  <cp:revision>201</cp:revision>
  <dcterms:created xsi:type="dcterms:W3CDTF">2022-05-07T05:38:22Z</dcterms:created>
  <dcterms:modified xsi:type="dcterms:W3CDTF">2022-05-26T06:12:37Z</dcterms:modified>
</cp:coreProperties>
</file>