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87" r:id="rId6"/>
    <p:sldId id="288" r:id="rId7"/>
    <p:sldId id="290" r:id="rId8"/>
    <p:sldId id="286" r:id="rId9"/>
    <p:sldId id="276" r:id="rId10"/>
    <p:sldId id="293" r:id="rId11"/>
    <p:sldId id="285" r:id="rId12"/>
    <p:sldId id="282" r:id="rId13"/>
    <p:sldId id="291" r:id="rId14"/>
    <p:sldId id="29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46" y="3038487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4999A-D9B5-FD53-4EC2-588B01C8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造型语法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2FC27-765D-4FF9-5C7B-1DE59CF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461" y="1690688"/>
            <a:ext cx="5771625" cy="4182219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{# </a:t>
            </a:r>
            <a:r>
              <a:rPr lang="zh-CN" altLang="en-US" dirty="0"/>
              <a:t>单元定义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x{md:zhix.obj;x:2;}</a:t>
            </a:r>
          </a:p>
          <a:p>
            <a:r>
              <a:rPr lang="en-US" altLang="zh-CN" dirty="0"/>
              <a:t> y{md:zhiy.obj;y:2;}</a:t>
            </a:r>
          </a:p>
          <a:p>
            <a:r>
              <a:rPr lang="en-US" altLang="zh-CN" dirty="0"/>
              <a:t> z{md:zhiz.obj;z:2;}</a:t>
            </a:r>
          </a:p>
          <a:p>
            <a:r>
              <a:rPr lang="en-US" altLang="zh-CN" dirty="0"/>
              <a:t>  {</a:t>
            </a:r>
            <a:r>
              <a:rPr lang="en-US" altLang="zh-CN" dirty="0" err="1"/>
              <a:t>md:wantouxy.obj</a:t>
            </a:r>
            <a:r>
              <a:rPr lang="en-US" altLang="zh-CN" dirty="0"/>
              <a:t>;[</a:t>
            </a:r>
            <a:r>
              <a:rPr lang="en-US" altLang="zh-CN" dirty="0" err="1"/>
              <a:t>x,y</a:t>
            </a:r>
            <a:r>
              <a:rPr lang="en-US" altLang="zh-CN" dirty="0"/>
              <a:t>]}</a:t>
            </a:r>
          </a:p>
          <a:p>
            <a:r>
              <a:rPr lang="en-US" altLang="zh-CN" dirty="0"/>
              <a:t>  {</a:t>
            </a:r>
            <a:r>
              <a:rPr lang="en-US" altLang="zh-CN" dirty="0" err="1"/>
              <a:t>md:wantouxz.obj</a:t>
            </a:r>
            <a:r>
              <a:rPr lang="en-US" altLang="zh-CN" dirty="0"/>
              <a:t>;[</a:t>
            </a:r>
            <a:r>
              <a:rPr lang="en-US" altLang="zh-CN" dirty="0" err="1"/>
              <a:t>z,x</a:t>
            </a:r>
            <a:r>
              <a:rPr lang="en-US" altLang="zh-CN" dirty="0"/>
              <a:t>]}</a:t>
            </a:r>
          </a:p>
          <a:p>
            <a:r>
              <a:rPr lang="en-US" altLang="zh-CN" dirty="0"/>
              <a:t>  {md:wantouzx2.obj;[</a:t>
            </a:r>
            <a:r>
              <a:rPr lang="en-US" altLang="zh-CN" dirty="0" err="1"/>
              <a:t>x,z</a:t>
            </a:r>
            <a:r>
              <a:rPr lang="en-US" altLang="zh-CN" dirty="0"/>
              <a:t>]}</a:t>
            </a:r>
          </a:p>
          <a:p>
            <a:r>
              <a:rPr lang="en-US" altLang="zh-CN" dirty="0"/>
              <a:t> # </a:t>
            </a:r>
            <a:r>
              <a:rPr lang="zh-CN" altLang="en-US" dirty="0"/>
              <a:t>环境设置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(on('md');</a:t>
            </a:r>
            <a:r>
              <a:rPr lang="en-US" altLang="zh-CN" dirty="0" err="1"/>
              <a:t>abe</a:t>
            </a:r>
            <a:r>
              <a:rPr lang="en-US" altLang="zh-CN" dirty="0"/>
              <a:t>(0);)</a:t>
            </a:r>
          </a:p>
          <a:p>
            <a:r>
              <a:rPr lang="en-US" altLang="zh-CN" dirty="0"/>
              <a:t> # </a:t>
            </a:r>
            <a:r>
              <a:rPr lang="zh-CN" altLang="en-US" dirty="0"/>
              <a:t>形态描述语句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pipe{x:-5;&lt;</a:t>
            </a:r>
            <a:r>
              <a:rPr lang="en-US" altLang="zh-CN" dirty="0" err="1"/>
              <a:t>x,x,y</a:t>
            </a:r>
            <a:r>
              <a:rPr lang="en-US" altLang="zh-CN" dirty="0"/>
              <a:t>,{(add('</a:t>
            </a:r>
            <a:r>
              <a:rPr lang="en-US" altLang="zh-CN" dirty="0" err="1"/>
              <a:t>x','y</a:t>
            </a:r>
            <a:r>
              <a:rPr lang="en-US" altLang="zh-CN" dirty="0"/>
              <a:t>'););x:4;y:1},{x,y:4;x:1;},x,{(add('</a:t>
            </a:r>
            <a:r>
              <a:rPr lang="en-US" altLang="zh-CN" dirty="0" err="1"/>
              <a:t>x','z</a:t>
            </a:r>
            <a:r>
              <a:rPr lang="en-US" altLang="zh-CN" dirty="0"/>
              <a:t>');)x:1;z:4},</a:t>
            </a:r>
            <a:r>
              <a:rPr lang="en-US" altLang="zh-CN" dirty="0" err="1"/>
              <a:t>z,z,z,z</a:t>
            </a:r>
            <a:r>
              <a:rPr lang="en-US" altLang="zh-CN" dirty="0"/>
              <a:t>&gt;}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绘制流程</a:t>
            </a:r>
          </a:p>
          <a:p>
            <a:r>
              <a:rPr lang="en-US" altLang="zh-CN" dirty="0"/>
              <a:t>setup("</a:t>
            </a:r>
            <a:r>
              <a:rPr lang="en-US" altLang="zh-CN" dirty="0" err="1"/>
              <a:t>entity","pipe</a:t>
            </a:r>
            <a:r>
              <a:rPr lang="en-US" altLang="zh-CN" dirty="0"/>
              <a:t>");draw("pipe");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25AAC-6AFB-CCCD-47D4-DA658E51F1C2}"/>
              </a:ext>
            </a:extLst>
          </p:cNvPr>
          <p:cNvSpPr txBox="1"/>
          <p:nvPr/>
        </p:nvSpPr>
        <p:spPr>
          <a:xfrm>
            <a:off x="4966283" y="1619074"/>
            <a:ext cx="73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496BE5-9642-B2AC-6571-B4295E9837EF}"/>
              </a:ext>
            </a:extLst>
          </p:cNvPr>
          <p:cNvSpPr txBox="1"/>
          <p:nvPr/>
        </p:nvSpPr>
        <p:spPr>
          <a:xfrm>
            <a:off x="763398" y="1803739"/>
            <a:ext cx="3129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* </a:t>
            </a:r>
            <a:r>
              <a:rPr lang="en-US" altLang="zh-CN" sz="2400" dirty="0"/>
              <a:t>{ </a:t>
            </a:r>
            <a:r>
              <a:rPr lang="zh-CN" altLang="en-US" sz="2400" dirty="0"/>
              <a:t>单元定义 </a:t>
            </a:r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* </a:t>
            </a:r>
            <a:r>
              <a:rPr lang="en-US" altLang="zh-CN" sz="2400" dirty="0"/>
              <a:t>{</a:t>
            </a:r>
            <a:r>
              <a:rPr lang="zh-CN" altLang="en-US" sz="2400" dirty="0"/>
              <a:t>（环境设置）</a:t>
            </a:r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* </a:t>
            </a:r>
            <a:r>
              <a:rPr lang="en-US" altLang="zh-CN" sz="2400" dirty="0"/>
              <a:t>{ </a:t>
            </a:r>
            <a:r>
              <a:rPr lang="zh-CN" altLang="en-US" sz="2400" dirty="0"/>
              <a:t>形态描述语句 </a:t>
            </a:r>
            <a:r>
              <a:rPr lang="en-US" altLang="zh-CN" sz="2400" dirty="0"/>
              <a:t>}</a:t>
            </a:r>
          </a:p>
          <a:p>
            <a:r>
              <a:rPr lang="en-US" altLang="zh-CN" sz="2400" b="1" dirty="0"/>
              <a:t>* </a:t>
            </a:r>
            <a:r>
              <a:rPr lang="zh-CN" altLang="en-US" sz="2400" dirty="0"/>
              <a:t>绘制流程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71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参数：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最大值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=&gt; (0–max]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scat(string1,string2) =&gt; string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(string1,string2) =&gt; bool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(var) =&gt; string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(string)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setup(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type,nodename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type:entity,sprite,poly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三类实例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当前工作节点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iam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nodename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	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当前工作属性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on(property)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pPr marL="0" indent="0">
              <a:buNone/>
            </a:pPr>
            <a:r>
              <a:rPr lang="en-US" altLang="zh-CN" dirty="0"/>
              <a:t>	?(expr){ statements }:{ else statements } </a:t>
            </a:r>
          </a:p>
          <a:p>
            <a:pPr marL="0" indent="0">
              <a:buNone/>
            </a:pPr>
            <a:r>
              <a:rPr lang="en-US" altLang="zh-CN" dirty="0"/>
              <a:t>	?(expr) statement; : statement;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pPr marL="0" indent="0">
              <a:buNone/>
            </a:pPr>
            <a:r>
              <a:rPr lang="en-US" altLang="zh-CN" dirty="0"/>
              <a:t>	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{PHG} - 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1045</Words>
  <Application>Microsoft Office PowerPoint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基本概念</vt:lpstr>
      <vt:lpstr>基本语法 - 符号</vt:lpstr>
      <vt:lpstr>基本语法-变量</vt:lpstr>
      <vt:lpstr>基本语法-控制语句</vt:lpstr>
      <vt:lpstr>基本语法-函数</vt:lpstr>
      <vt:lpstr>{PHG} - 树结构</vt:lpstr>
      <vt:lpstr>序列与阵列</vt:lpstr>
      <vt:lpstr>造型语法</vt:lpstr>
      <vt:lpstr>扩展-加法树</vt:lpstr>
      <vt:lpstr>扩展-多态的随机选择</vt:lpstr>
      <vt:lpstr>与C++的交互</vt:lpstr>
      <vt:lpstr>API 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157</cp:revision>
  <dcterms:created xsi:type="dcterms:W3CDTF">2022-05-07T05:38:22Z</dcterms:created>
  <dcterms:modified xsi:type="dcterms:W3CDTF">2022-05-20T04:50:29Z</dcterms:modified>
</cp:coreProperties>
</file>