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89" r:id="rId6"/>
    <p:sldId id="287" r:id="rId7"/>
    <p:sldId id="288" r:id="rId8"/>
    <p:sldId id="290" r:id="rId9"/>
    <p:sldId id="286" r:id="rId10"/>
    <p:sldId id="285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1120-B579-458D-3F0B-BD3F194E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B217-FDD0-3D81-1CB7-CB5A1E8B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E531D-1C8F-16ED-7047-6750105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C55B-4548-B05F-B209-4496A5C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78EE-27FB-41D5-0E9C-A3FF110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D03-7F23-23DA-5786-12EA818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76B8-2EE6-2855-B78C-A4821DFD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9E68-1AFF-FC3F-898F-F2F3D87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1B014-1452-2378-B69F-9CF39A3D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19EA-5ED1-41CD-ADBD-4674850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B793-46A3-26A6-0551-3E9CCE41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1C6F-8983-5AC8-C2EC-9D8D080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CE2C-BF33-3035-C141-725D33E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62CE-C23C-C59A-20BC-137FC48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43CF-7C1C-02DB-5DF6-C3419CC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8D46-4360-8E93-A4B4-71ADBE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48FB-9C28-153A-98BE-BBA2CCD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19F1-CA12-ED6D-AAF3-3D2662C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41CC-5FC9-7184-5F17-D697C07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A87D-444E-7EB9-5132-4F12504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1D06-F578-9B3C-F5DA-524C784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5CFC0-876A-A302-9BFD-68CA0D1F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387C-2456-70EE-C50B-FAFE5D8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D46-4B38-FEB5-C0A9-7019275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8B29-DA6C-48F7-E990-3CA50D5D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28B-5359-B66C-2A65-2D3528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3829-03D6-DB5A-3ADE-96493FCC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86E7-5C4C-EBEC-191B-05E090E3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8C8D-FD0A-62C2-17BA-AD0F3C4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1B93-161B-41B8-FDBD-C692DD5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CE394-94B0-60AD-3C11-96C03E3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06-3D00-3142-9722-E09D90B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A4892-80A3-0BD5-98FB-A44CB33E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DDF9-9CE7-7BFC-35A6-7C22111D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4B7C1-12C7-676F-B2EC-34087D1B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31E05-4E32-7E78-008A-B4AE1D2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770E3-7113-54B0-157F-F803279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9D3B8-65C1-D695-806D-9E6108B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1EC90B-7225-38CA-C0FC-7B9D1D8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DA82-A383-ECAA-0D64-A0712EC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7B91-B6D0-2CED-FDDB-48E88B5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B180-2CDC-34CA-BF90-4459FE6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7A31-0D92-07F9-0F53-472342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24221-7C92-47C8-8945-0E1F0A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1E175-BFE9-ADFB-3959-9E509A4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5957-A24C-1E7D-92BD-4B06E0A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C6F2-0FC1-A89D-41E1-F1E42C2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B98B-05E1-1A16-34B1-59CEB83C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BA85-7B97-A9EE-DD5B-BA8BED69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D672C-2185-7670-5F9B-A41FE0F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31DB-FC55-7150-935A-12A0366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6711C-E3EC-D42C-9EF5-F4A89475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9C01-4A71-8270-A8D8-74836A2B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BB550-41D0-DBBD-E561-D4F330CC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8933E-CFCC-D44E-A60F-3A1B1DB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7F52B-2B58-E87F-169D-B34C2B8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52E7E-8E20-C6DD-42FC-02CE2381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11DA3-90CC-447C-8B3E-F800E4E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FA1A-7CE7-E37B-4662-A4A8D5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9FE8-69C4-DF69-5ED9-838CA28C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F0EF2-2713-598C-A0C6-0467B4A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9F03-C3F8-4711-8682-F778EBC31E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35FAA-7DE1-F41C-F848-4C84F673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1500-B2C5-9E18-890B-EF9A4E26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5ED6-0606-A911-B10E-1CAF862A7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语法手册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AAFCE-0087-6259-F122-1A5F349A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EAF94-BBE9-8CF2-5A6F-51D533B5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34" y="2283478"/>
            <a:ext cx="39322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3270C-3898-4D22-B278-074A8B89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加法树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190C4-432E-4254-92CD-9A5F4632D6A0}"/>
              </a:ext>
            </a:extLst>
          </p:cNvPr>
          <p:cNvSpPr txBox="1"/>
          <p:nvPr/>
        </p:nvSpPr>
        <p:spPr>
          <a:xfrm>
            <a:off x="838200" y="2016165"/>
            <a:ext cx="406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加法规则可以用树状结构来表述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比如</a:t>
            </a:r>
            <a:r>
              <a:rPr lang="en-US" altLang="zh-CN" dirty="0" err="1"/>
              <a:t>a+b</a:t>
            </a:r>
            <a:r>
              <a:rPr lang="en-US" altLang="zh-CN" dirty="0"/>
              <a:t>=c</a:t>
            </a:r>
          </a:p>
          <a:p>
            <a:r>
              <a:rPr lang="en-US" altLang="zh-CN" dirty="0"/>
              <a:t>a, b</a:t>
            </a:r>
            <a:r>
              <a:rPr lang="zh-CN" altLang="en-US" dirty="0"/>
              <a:t>上附着某种特性，</a:t>
            </a:r>
            <a:r>
              <a:rPr lang="en-US" altLang="zh-CN" dirty="0"/>
              <a:t>c</a:t>
            </a:r>
            <a:r>
              <a:rPr lang="zh-CN" altLang="en-US" dirty="0"/>
              <a:t>上拥有</a:t>
            </a:r>
            <a:r>
              <a:rPr lang="en-US" altLang="zh-CN" dirty="0"/>
              <a:t>ab</a:t>
            </a:r>
            <a:r>
              <a:rPr lang="zh-CN" altLang="en-US" dirty="0"/>
              <a:t>的特性之和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2219EB-F7F3-48EA-8D42-EFB612C8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30" y="1866900"/>
            <a:ext cx="3267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C01E-DE25-4241-8706-C5451BD0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多态的随机选择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02DC-BF12-4148-B881-5AFBAC82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搬运一些物理学的概念</a:t>
            </a:r>
            <a:endParaRPr lang="en-US" altLang="zh-CN" dirty="0"/>
          </a:p>
          <a:p>
            <a:r>
              <a:rPr lang="zh-CN" altLang="en-US" dirty="0"/>
              <a:t>选择子格式</a:t>
            </a:r>
            <a:r>
              <a:rPr lang="en-US" altLang="zh-CN" dirty="0"/>
              <a:t>: ?1/M[</a:t>
            </a:r>
            <a:r>
              <a:rPr lang="en-US" altLang="zh-CN" dirty="0" err="1"/>
              <a:t>a,b,c,d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在多个可能的状态中选择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B9DAF-2E16-4533-AD02-F73FA6FE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88" y="1961740"/>
            <a:ext cx="4769447" cy="42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BEC-AF8A-DFA2-761A-5190CDD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PHG</a:t>
            </a:r>
            <a:r>
              <a:rPr lang="zh-CN" altLang="en-US" dirty="0"/>
              <a:t>是一门极简主义风格的编程语言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E339A3C-55E4-0B15-4C8B-FF81990C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952" y="1690688"/>
            <a:ext cx="4745768" cy="496178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8D345-5673-C3F8-75FE-E57C24324953}"/>
              </a:ext>
            </a:extLst>
          </p:cNvPr>
          <p:cNvSpPr txBox="1"/>
          <p:nvPr/>
        </p:nvSpPr>
        <p:spPr>
          <a:xfrm>
            <a:off x="914400" y="1690688"/>
            <a:ext cx="374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是由噬菌体命名的一门极简主义风格的编程语言。</a:t>
            </a:r>
            <a:endParaRPr lang="en-US" altLang="zh-CN" dirty="0"/>
          </a:p>
          <a:p>
            <a:r>
              <a:rPr lang="zh-CN" altLang="en-US" dirty="0"/>
              <a:t>本语言结合群论的思想，在宿主程序里对变量与运算元素进行自定义重载。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{PHG}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是用于描述节点结构的特化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，是一种描述性语言。它描述的节点可以赋予任意含义，比如三维场景节点，二维精灵节点等。内部结合了一些特别的语法以及内嵌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语句可以用最简单的文本描述复杂场景。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2447-E272-3EAA-D5B4-7EF31C2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FE52-5569-12E5-F590-21498AC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{a}, </a:t>
            </a:r>
            <a:r>
              <a:rPr lang="zh-CN" altLang="en-US" dirty="0"/>
              <a:t>定义一个节点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属性</a:t>
            </a:r>
            <a:r>
              <a:rPr lang="en-US" altLang="zh-CN" dirty="0"/>
              <a:t>property : value; </a:t>
            </a:r>
          </a:p>
          <a:p>
            <a:r>
              <a:rPr lang="zh-CN" altLang="en-US" dirty="0"/>
              <a:t>特性 </a:t>
            </a:r>
            <a:r>
              <a:rPr lang="en-US" altLang="zh-CN" dirty="0"/>
              <a:t>attribute = value; </a:t>
            </a:r>
          </a:p>
          <a:p>
            <a:r>
              <a:rPr lang="zh-CN" altLang="en-US" dirty="0"/>
              <a:t>继承</a:t>
            </a:r>
            <a:r>
              <a:rPr lang="en-US" altLang="zh-CN" dirty="0"/>
              <a:t>{a}</a:t>
            </a:r>
            <a:r>
              <a:rPr lang="zh-CN" altLang="en-US" dirty="0"/>
              <a:t>，从已存在的节点上继承属性，但不继承特性</a:t>
            </a:r>
            <a:endParaRPr lang="en-US" altLang="zh-CN" dirty="0"/>
          </a:p>
          <a:p>
            <a:r>
              <a:rPr lang="zh-CN" altLang="en-US" dirty="0"/>
              <a:t>阵列</a:t>
            </a:r>
            <a:r>
              <a:rPr lang="en-US" altLang="zh-CN" dirty="0"/>
              <a:t>[a ,</a:t>
            </a:r>
            <a:r>
              <a:rPr lang="en-US" altLang="zh-CN" dirty="0" err="1"/>
              <a:t>b,c</a:t>
            </a:r>
            <a:r>
              <a:rPr lang="en-US" altLang="zh-CN" dirty="0"/>
              <a:t>]</a:t>
            </a:r>
            <a:r>
              <a:rPr lang="zh-CN" altLang="en-US" dirty="0"/>
              <a:t>与队列</a:t>
            </a:r>
            <a:r>
              <a:rPr lang="en-US" altLang="zh-CN" dirty="0"/>
              <a:t>&lt;</a:t>
            </a:r>
            <a:r>
              <a:rPr lang="en-US" altLang="zh-CN" dirty="0" err="1"/>
              <a:t>a,b,c</a:t>
            </a:r>
            <a:r>
              <a:rPr lang="en-US" altLang="zh-CN" dirty="0"/>
              <a:t>&gt;</a:t>
            </a:r>
            <a:r>
              <a:rPr lang="zh-CN" altLang="en-US" dirty="0"/>
              <a:t>（详见页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立即语句（</a:t>
            </a:r>
            <a:r>
              <a:rPr lang="en-US" altLang="zh-CN" dirty="0" err="1"/>
              <a:t>phg</a:t>
            </a:r>
            <a:r>
              <a:rPr lang="zh-CN" altLang="en-US" dirty="0"/>
              <a:t>）立即执行括号内的</a:t>
            </a:r>
            <a:r>
              <a:rPr lang="en-US" altLang="zh-CN" dirty="0"/>
              <a:t>PHG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9FD908-466E-6DC5-AD85-13B4F8C64741}"/>
              </a:ext>
            </a:extLst>
          </p:cNvPr>
          <p:cNvSpPr txBox="1"/>
          <p:nvPr/>
        </p:nvSpPr>
        <p:spPr>
          <a:xfrm>
            <a:off x="3047301" y="310793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70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416-6178-46B1-A9C6-E887C6C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4EA23-7A49-455D-947A-9CF81EA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序列是指有顺序的</a:t>
            </a:r>
            <a:r>
              <a:rPr lang="en-US" altLang="zh-CN" dirty="0"/>
              <a:t>N</a:t>
            </a:r>
            <a:r>
              <a:rPr lang="zh-CN" altLang="en-US" dirty="0"/>
              <a:t>元组，序列本身可以作为元素参与四则运算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a,b,c,d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序列跟节点表达式的关系公式：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a,b,c,d</a:t>
            </a:r>
            <a:r>
              <a:rPr lang="en-US" altLang="zh-CN" dirty="0"/>
              <a:t>&gt; = {a{b{c{d}}}}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阵列是数组的概念，也可以按照集合论进行布尔运算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[</a:t>
            </a:r>
            <a:r>
              <a:rPr lang="en-US" altLang="zh-CN" dirty="0" err="1"/>
              <a:t>a,b,c,d</a:t>
            </a:r>
            <a:r>
              <a:rPr lang="en-US" altLang="zh-CN" dirty="0"/>
              <a:t>] = {{a}{b}{c}{d}}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23A-8224-5D94-7057-AC8A91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 </a:t>
            </a:r>
            <a:r>
              <a:rPr lang="en-US" altLang="zh-CN" dirty="0"/>
              <a:t>-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58BD-6A36-B670-028A-23EDE1E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？：条件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函数 以及返回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跳出符号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打印符号</a:t>
            </a:r>
            <a:endParaRPr lang="en-US" altLang="zh-CN" dirty="0"/>
          </a:p>
          <a:p>
            <a:r>
              <a:rPr lang="en-US" altLang="zh-CN" dirty="0"/>
              <a:t>;</a:t>
            </a:r>
            <a:r>
              <a:rPr lang="zh-CN" altLang="en-US" dirty="0"/>
              <a:t>结束符号</a:t>
            </a:r>
            <a:endParaRPr lang="en-US" altLang="zh-CN" dirty="0"/>
          </a:p>
          <a:p>
            <a:r>
              <a:rPr lang="en-US" altLang="zh-CN" dirty="0"/>
              <a:t>{},[],&lt;&gt;</a:t>
            </a:r>
            <a:r>
              <a:rPr lang="zh-CN" altLang="en-US" dirty="0"/>
              <a:t>节点定义符号</a:t>
            </a:r>
          </a:p>
        </p:txBody>
      </p:sp>
    </p:spTree>
    <p:extLst>
      <p:ext uri="{BB962C8B-B14F-4D97-AF65-F5344CB8AC3E}">
        <p14:creationId xmlns:p14="http://schemas.microsoft.com/office/powerpoint/2010/main" val="336578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1D2-DFF3-37DA-F8AD-58C4459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2534-A266-1430-92F9-6BC3ACCA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基本变量分整数跟浮点树两种，可以直接定义如：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1</a:t>
            </a:r>
            <a:r>
              <a:rPr lang="zh-CN" altLang="en-US" dirty="0"/>
              <a:t>；</a:t>
            </a:r>
            <a:r>
              <a:rPr lang="en-US" altLang="zh-CN" dirty="0"/>
              <a:t>b = 0.1; &gt;</a:t>
            </a:r>
            <a:r>
              <a:rPr lang="en-US" altLang="zh-CN" dirty="0" err="1"/>
              <a:t>a+b</a:t>
            </a:r>
            <a:r>
              <a:rPr lang="en-US" altLang="zh-CN" dirty="0"/>
              <a:t>; (</a:t>
            </a:r>
            <a:r>
              <a:rPr lang="zh-CN" altLang="en-US" dirty="0"/>
              <a:t>打印</a:t>
            </a:r>
            <a:r>
              <a:rPr lang="en-US" altLang="zh-CN" dirty="0" err="1"/>
              <a:t>a+b</a:t>
            </a:r>
            <a:r>
              <a:rPr lang="zh-CN" altLang="en-US" dirty="0"/>
              <a:t>的数值）</a:t>
            </a:r>
            <a:endParaRPr lang="en-US" altLang="zh-CN" dirty="0"/>
          </a:p>
          <a:p>
            <a:r>
              <a:rPr lang="zh-CN" altLang="en-US" dirty="0"/>
              <a:t>变量也可以是树结构里定义的节点名</a:t>
            </a:r>
            <a:endParaRPr lang="en-US" altLang="zh-CN" dirty="0"/>
          </a:p>
          <a:p>
            <a:r>
              <a:rPr lang="zh-CN" altLang="en-US" dirty="0"/>
              <a:t>变量可以由宿主程序的来自定义，相应的运算也可以自定义</a:t>
            </a:r>
            <a:endParaRPr lang="en-US" altLang="zh-CN" dirty="0"/>
          </a:p>
          <a:p>
            <a:r>
              <a:rPr lang="en-US" altLang="zh-CN" dirty="0"/>
              <a:t>me </a:t>
            </a:r>
            <a:r>
              <a:rPr lang="zh-CN" altLang="en-US" dirty="0"/>
              <a:t>是当前操作节点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6B91-7A30-93BE-2C0B-07B69C7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E77E-150F-0FC5-07F4-0A5182A6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条件语句：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?(expr){ statement }:{ else statement } </a:t>
            </a:r>
          </a:p>
          <a:p>
            <a:r>
              <a:rPr lang="en-US" altLang="zh-CN" dirty="0"/>
              <a:t>  ?(expr) statement1; : statement2;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循环语句：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@n{ statement1 ?(_</a:t>
            </a:r>
            <a:r>
              <a:rPr lang="en-US" altLang="zh-CN" dirty="0" err="1"/>
              <a:t>i</a:t>
            </a:r>
            <a:r>
              <a:rPr lang="en-US" altLang="zh-CN" dirty="0"/>
              <a:t> = x) ˜;statement2 }  #_i </a:t>
            </a:r>
            <a:r>
              <a:rPr lang="zh-CN" altLang="en-US" dirty="0"/>
              <a:t>为内部游标 ‘</a:t>
            </a:r>
            <a:r>
              <a:rPr lang="en-US" altLang="zh-CN" dirty="0"/>
              <a:t>˜</a:t>
            </a:r>
            <a:r>
              <a:rPr lang="zh-CN" altLang="en-US" dirty="0"/>
              <a:t>’跳出</a:t>
            </a:r>
          </a:p>
        </p:txBody>
      </p:sp>
    </p:spTree>
    <p:extLst>
      <p:ext uri="{BB962C8B-B14F-4D97-AF65-F5344CB8AC3E}">
        <p14:creationId xmlns:p14="http://schemas.microsoft.com/office/powerpoint/2010/main" val="96025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6C41-0F45-3446-9B67-B78B585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36C1-3923-F73B-9038-66DABA17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函数分脚本自定义函数与宿主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自定义函数格式：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$function(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args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...) { statement $return }</a:t>
            </a:r>
            <a:endParaRPr lang="en-US" altLang="zh-CN" dirty="0"/>
          </a:p>
          <a:p>
            <a:r>
              <a:rPr lang="zh-CN" altLang="en-US" dirty="0"/>
              <a:t>调用方法：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function(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D9E2-1526-71E9-A94B-FC3587B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8732-AB8B-619A-ECD9-63588B0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/>
              <a:t>树结构是</a:t>
            </a:r>
            <a:r>
              <a:rPr lang="en-US" altLang="zh-CN" dirty="0"/>
              <a:t>PHG</a:t>
            </a:r>
            <a:r>
              <a:rPr lang="zh-CN" altLang="en-US" dirty="0"/>
              <a:t>的数据对象，对应于类或结构体</a:t>
            </a:r>
            <a:endParaRPr lang="en-US" altLang="zh-CN" dirty="0"/>
          </a:p>
          <a:p>
            <a:pPr algn="l"/>
            <a:r>
              <a:rPr lang="zh-CN" altLang="en-US" dirty="0"/>
              <a:t>树结构的定义方法：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dirty="0"/>
              <a:t>	{	</a:t>
            </a:r>
          </a:p>
          <a:p>
            <a:pPr marL="457200" lvl="1" indent="0">
              <a:buNone/>
            </a:pPr>
            <a:r>
              <a:rPr lang="en-US" altLang="zh-CN" sz="1200" dirty="0"/>
              <a:t>	      a{ p:1,0,0;</a:t>
            </a:r>
          </a:p>
          <a:p>
            <a:pPr marL="457200" lvl="1" indent="0">
              <a:buNone/>
            </a:pPr>
            <a:r>
              <a:rPr lang="en-US" altLang="zh-CN" sz="1200" dirty="0"/>
              <a:t>	          b{p:2,0,0}</a:t>
            </a:r>
          </a:p>
          <a:p>
            <a:pPr marL="457200" lvl="1" indent="0">
              <a:buNone/>
            </a:pPr>
            <a:r>
              <a:rPr lang="en-US" altLang="zh-CN" sz="1200" dirty="0"/>
              <a:t>	          &lt;</a:t>
            </a:r>
            <a:r>
              <a:rPr lang="en-US" altLang="zh-CN" sz="1200" dirty="0" err="1"/>
              <a:t>a,a,a</a:t>
            </a:r>
            <a:r>
              <a:rPr lang="en-US" altLang="zh-CN" sz="1200" dirty="0"/>
              <a:t>&gt;</a:t>
            </a:r>
          </a:p>
          <a:p>
            <a:pPr marL="457200" lvl="1" indent="0">
              <a:buNone/>
            </a:pPr>
            <a:r>
              <a:rPr lang="en-US" altLang="zh-CN" sz="1200" dirty="0"/>
              <a:t>	          [</a:t>
            </a:r>
            <a:r>
              <a:rPr lang="en-US" altLang="zh-CN" sz="1200" dirty="0" err="1"/>
              <a:t>a,a,a</a:t>
            </a:r>
            <a:r>
              <a:rPr lang="en-US" altLang="zh-CN" sz="1200" dirty="0"/>
              <a:t>]           </a:t>
            </a:r>
          </a:p>
          <a:p>
            <a:pPr marL="457200" lvl="1" indent="0">
              <a:buNone/>
            </a:pPr>
            <a:r>
              <a:rPr lang="en-US" altLang="zh-CN" sz="1200" dirty="0"/>
              <a:t>	    }</a:t>
            </a:r>
          </a:p>
          <a:p>
            <a:pPr marL="457200" lvl="1" indent="0">
              <a:buNone/>
            </a:pPr>
            <a:r>
              <a:rPr lang="en-US" altLang="zh-CN" sz="1200" dirty="0"/>
              <a:t>	}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07CA4-3B76-FBA4-5A47-538B64EAE5B5}"/>
              </a:ext>
            </a:extLst>
          </p:cNvPr>
          <p:cNvSpPr txBox="1"/>
          <p:nvPr/>
        </p:nvSpPr>
        <p:spPr>
          <a:xfrm>
            <a:off x="4580390" y="2407640"/>
            <a:ext cx="4286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 </a:t>
            </a:r>
            <a:r>
              <a:rPr lang="en-US" altLang="zh-CN" dirty="0"/>
              <a:t>: {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继承 节点名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属 性</a:t>
            </a:r>
            <a:r>
              <a:rPr lang="en-US" altLang="zh-CN" dirty="0"/>
              <a:t>: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名称 </a:t>
            </a:r>
            <a:r>
              <a:rPr lang="en-US" altLang="zh-CN" dirty="0"/>
              <a:t>: { </a:t>
            </a:r>
            <a:r>
              <a:rPr lang="zh-CN" altLang="en-US" dirty="0"/>
              <a:t>子节点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	? </a:t>
            </a:r>
            <a:r>
              <a:rPr lang="zh-CN" altLang="en-US" dirty="0"/>
              <a:t>选择子 </a:t>
            </a:r>
            <a:r>
              <a:rPr lang="en-US" altLang="zh-CN" dirty="0"/>
              <a:t>[ a:{},{b},c] #</a:t>
            </a:r>
            <a:r>
              <a:rPr lang="zh-CN" altLang="en-US" dirty="0"/>
              <a:t>阵列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a,b,c</a:t>
            </a:r>
            <a:r>
              <a:rPr lang="en-US" altLang="zh-CN" dirty="0"/>
              <a:t>&gt; #</a:t>
            </a:r>
            <a:r>
              <a:rPr lang="zh-CN" altLang="en-US" dirty="0"/>
              <a:t>队列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Phg</a:t>
            </a:r>
            <a:r>
              <a:rPr lang="en-US" altLang="zh-CN" dirty="0"/>
              <a:t>/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PHG </a:t>
            </a:r>
            <a:r>
              <a:rPr lang="zh-CN" altLang="en-US" dirty="0"/>
              <a:t>表达 式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8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656</Words>
  <Application>Microsoft Office PowerPoint</Application>
  <PresentationFormat>宽屏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ui-monospace</vt:lpstr>
      <vt:lpstr>等线</vt:lpstr>
      <vt:lpstr>等线 Light</vt:lpstr>
      <vt:lpstr>Arial</vt:lpstr>
      <vt:lpstr>Office 主题​​</vt:lpstr>
      <vt:lpstr>PHG语法手册  </vt:lpstr>
      <vt:lpstr>PHG是一门极简主义风格的编程语言</vt:lpstr>
      <vt:lpstr>基本概念</vt:lpstr>
      <vt:lpstr>序列与阵列</vt:lpstr>
      <vt:lpstr>基本语法 - 符号</vt:lpstr>
      <vt:lpstr>基本语法-变量</vt:lpstr>
      <vt:lpstr>基本语法-控制语句</vt:lpstr>
      <vt:lpstr>基本语法-函数</vt:lpstr>
      <vt:lpstr>基本语法-树结构</vt:lpstr>
      <vt:lpstr>扩展-加法树</vt:lpstr>
      <vt:lpstr>扩展-多态的随机选择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PHG语法手册  </dc:title>
  <dc:creator>pan guojun</dc:creator>
  <cp:lastModifiedBy>pan guojun</cp:lastModifiedBy>
  <cp:revision>57</cp:revision>
  <dcterms:created xsi:type="dcterms:W3CDTF">2022-05-07T05:38:22Z</dcterms:created>
  <dcterms:modified xsi:type="dcterms:W3CDTF">2022-05-07T09:56:36Z</dcterms:modified>
</cp:coreProperties>
</file>