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87" r:id="rId5"/>
    <p:sldId id="288" r:id="rId6"/>
    <p:sldId id="290" r:id="rId7"/>
    <p:sldId id="258" r:id="rId8"/>
    <p:sldId id="286" r:id="rId9"/>
    <p:sldId id="293" r:id="rId10"/>
    <p:sldId id="294" r:id="rId11"/>
    <p:sldId id="276" r:id="rId12"/>
    <p:sldId id="295" r:id="rId13"/>
    <p:sldId id="296" r:id="rId14"/>
    <p:sldId id="297" r:id="rId15"/>
    <p:sldId id="298" r:id="rId16"/>
    <p:sldId id="291" r:id="rId17"/>
    <p:sldId id="292" r:id="rId18"/>
    <p:sldId id="2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34" y="228347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5B6AD-9FFC-5245-3F39-849CE7C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子节点的定义规范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E4D65-B4AA-D95B-3D0F-C1760C4E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子节点的定义格式：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节点名</a:t>
            </a:r>
            <a:r>
              <a:rPr lang="en-US" altLang="zh-CN" dirty="0"/>
              <a:t>{</a:t>
            </a:r>
            <a:r>
              <a:rPr lang="zh-CN" altLang="en-US" dirty="0"/>
              <a:t>属性定义；子节点名</a:t>
            </a:r>
            <a:r>
              <a:rPr lang="en-US" altLang="zh-CN" dirty="0"/>
              <a:t>{}…}</a:t>
            </a:r>
          </a:p>
          <a:p>
            <a:pPr marL="457200" lvl="1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node1{pos:1,2,3; node2{}}</a:t>
            </a:r>
          </a:p>
          <a:p>
            <a:pPr marL="457200" lvl="1" indent="0">
              <a:buNone/>
            </a:pPr>
            <a:r>
              <a:rPr lang="zh-CN" altLang="en-US" dirty="0"/>
              <a:t>可嵌套可匿名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node1{pos:1,2,3; node2{x:1; node3{y:1}}}</a:t>
            </a:r>
          </a:p>
          <a:p>
            <a:pPr marL="457200" lvl="1" indent="0">
              <a:buNone/>
            </a:pPr>
            <a:r>
              <a:rPr lang="en-US" altLang="zh-CN" dirty="0"/>
              <a:t>    node1{x:1;{y:1}}</a:t>
            </a:r>
          </a:p>
          <a:p>
            <a:pPr marL="457200" lvl="1" indent="0">
              <a:buNone/>
            </a:pPr>
            <a:r>
              <a:rPr lang="zh-CN" altLang="en-US" dirty="0"/>
              <a:t>可继承其他节点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node1{x:1}</a:t>
            </a:r>
          </a:p>
          <a:p>
            <a:pPr marL="457200" lvl="1" indent="0">
              <a:buNone/>
            </a:pPr>
            <a:r>
              <a:rPr lang="en-US" altLang="zh-CN" dirty="0"/>
              <a:t>   node2{x:2;{node1}{node2,y:1}}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0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B8A6-76B8-9E34-E1FF-30E995A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阵列与队列定义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D2DA4-4071-67FB-1E42-65441F75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阵列与队列符号可以用来定义子节点 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	node1{x:1;&lt;a{},b{}&gt;}</a:t>
            </a:r>
          </a:p>
          <a:p>
            <a:pPr marL="0" indent="0">
              <a:buNone/>
            </a:pPr>
            <a:r>
              <a:rPr lang="en-US" altLang="zh-CN" dirty="0"/>
              <a:t>   	node1{x:1;[a{},b{}]}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也可以继承别的节点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a{x:1}b{y:1}</a:t>
            </a:r>
          </a:p>
          <a:p>
            <a:pPr marL="0" indent="0">
              <a:buNone/>
            </a:pPr>
            <a:r>
              <a:rPr lang="en-US" altLang="zh-CN" dirty="0"/>
              <a:t>	node1{z:1;&lt;</a:t>
            </a:r>
            <a:r>
              <a:rPr lang="en-US" altLang="zh-CN" dirty="0" err="1"/>
              <a:t>a,b</a:t>
            </a:r>
            <a:r>
              <a:rPr lang="en-US" altLang="zh-CN" dirty="0"/>
              <a:t>&gt;[</a:t>
            </a:r>
            <a:r>
              <a:rPr lang="en-US" altLang="zh-CN" dirty="0" err="1"/>
              <a:t>a,b</a:t>
            </a:r>
            <a:r>
              <a:rPr lang="en-US" altLang="zh-CN" dirty="0"/>
              <a:t>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9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99D0-765D-4849-A88D-7D460D69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825CF-DB8B-D5E8-5656-E1BBF115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队列与阵列嵌套时 不能直接嵌套：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[</a:t>
            </a:r>
            <a:r>
              <a:rPr lang="en-US" altLang="zh-CN" dirty="0" err="1"/>
              <a:t>c,d</a:t>
            </a:r>
            <a:r>
              <a:rPr lang="en-US" altLang="zh-CN" dirty="0"/>
              <a:t>]]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用大括号隔开：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,{[</a:t>
            </a:r>
            <a:r>
              <a:rPr lang="en-US" altLang="zh-CN" dirty="0" err="1"/>
              <a:t>c,d</a:t>
            </a:r>
            <a:r>
              <a:rPr lang="en-US" altLang="zh-CN" dirty="0"/>
              <a:t>]}]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,{&lt;</a:t>
            </a:r>
            <a:r>
              <a:rPr lang="en-US" altLang="zh-CN" dirty="0" err="1"/>
              <a:t>c,d</a:t>
            </a:r>
            <a:r>
              <a:rPr lang="en-US" altLang="zh-CN" dirty="0"/>
              <a:t>&gt;}]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9F10-806A-EFFC-1545-DD35F4F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6574-78EB-ED6F-D875-C99EC553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不能直接命名 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a,b,c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457200" lvl="1" indent="0">
              <a:buNone/>
            </a:pPr>
            <a:r>
              <a:rPr lang="en-US" altLang="zh-CN" dirty="0"/>
              <a:t>A&lt;</a:t>
            </a:r>
            <a:r>
              <a:rPr lang="en-US" altLang="zh-CN" dirty="0" err="1"/>
              <a:t>a,b,c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需要大括号分割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A{[</a:t>
            </a:r>
            <a:r>
              <a:rPr lang="en-US" altLang="zh-CN" dirty="0" err="1"/>
              <a:t>b,c,d</a:t>
            </a:r>
            <a:r>
              <a:rPr lang="en-US" altLang="zh-CN" dirty="0"/>
              <a:t>]} </a:t>
            </a:r>
          </a:p>
          <a:p>
            <a:pPr marL="457200" lvl="1" indent="0">
              <a:buNone/>
            </a:pPr>
            <a:r>
              <a:rPr lang="en-US" altLang="zh-CN" dirty="0"/>
              <a:t>A{&lt;</a:t>
            </a:r>
            <a:r>
              <a:rPr lang="en-US" altLang="zh-CN" dirty="0" err="1"/>
              <a:t>b,c,d</a:t>
            </a:r>
            <a:r>
              <a:rPr lang="en-US" altLang="zh-CN" dirty="0"/>
              <a:t>&gt;}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8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BDC5A-F528-8113-8BF8-E1F4D62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树节点运算语法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A4E54-2C72-5D68-7F63-461FE1FA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Node1.prop1 = Node2.prop2;</a:t>
            </a:r>
          </a:p>
          <a:p>
            <a:r>
              <a:rPr lang="zh-CN" altLang="en-US" dirty="0"/>
              <a:t>遍历运算表达式：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+ b’);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- b’);</a:t>
            </a:r>
          </a:p>
          <a:p>
            <a:r>
              <a:rPr lang="en-US" altLang="zh-CN" dirty="0" err="1"/>
              <a:t>iam</a:t>
            </a: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iam</a:t>
            </a:r>
            <a:r>
              <a:rPr lang="en-US" altLang="zh-CN" dirty="0"/>
              <a:t>( ‘:prop1 = x’);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11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scat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当前工作节点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当前工作属性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树逻辑运算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锁定当前节点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E6DC-BFB7-D8A6-21DC-5F492E71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局限性与注意事项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ED51-B141-E7C6-98A9-E62042D1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变量只有数字</a:t>
            </a:r>
            <a:r>
              <a:rPr lang="en-US" altLang="zh-CN" dirty="0"/>
              <a:t>,</a:t>
            </a:r>
            <a:r>
              <a:rPr lang="zh-CN" altLang="en-US" dirty="0"/>
              <a:t>分浮点</a:t>
            </a:r>
            <a:r>
              <a:rPr lang="en-US" altLang="zh-CN" dirty="0"/>
              <a:t>,</a:t>
            </a:r>
            <a:r>
              <a:rPr lang="zh-CN" altLang="en-US" dirty="0"/>
              <a:t>整数两种类型</a:t>
            </a:r>
            <a:endParaRPr lang="en-US" altLang="zh-CN" dirty="0"/>
          </a:p>
          <a:p>
            <a:r>
              <a:rPr lang="zh-CN" altLang="en-US" dirty="0"/>
              <a:t>字符串不是变量，只能传递给</a:t>
            </a:r>
            <a:r>
              <a:rPr lang="en-US" altLang="zh-CN" dirty="0"/>
              <a:t>API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属性表达式不能嵌套使用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99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变量分整数，浮点，字符串三种，可以直接定义如：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‘hello’;	b = </a:t>
            </a:r>
            <a:r>
              <a:rPr lang="en-US" altLang="zh-CN"/>
              <a:t>‘world’; &gt; a + b;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变量可以由宿主程序的来自定义，相应的运算也可以自定义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pPr marL="0" indent="0">
              <a:buNone/>
            </a:pPr>
            <a:r>
              <a:rPr lang="en-US" altLang="zh-CN" dirty="0"/>
              <a:t>	?(expr){ statements }:{ else statements } </a:t>
            </a:r>
          </a:p>
          <a:p>
            <a:pPr marL="0" indent="0">
              <a:buNone/>
            </a:pPr>
            <a:r>
              <a:rPr lang="en-US" altLang="zh-CN" dirty="0"/>
              <a:t>	?(expr) statement; : statement;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pPr marL="0" indent="0">
              <a:buNone/>
            </a:pPr>
            <a:r>
              <a:rPr lang="en-US" altLang="zh-CN" dirty="0"/>
              <a:t>	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 </a:t>
            </a:r>
            <a:r>
              <a:rPr lang="en-US" altLang="zh-CN" dirty="0"/>
              <a:t>– </a:t>
            </a:r>
            <a:r>
              <a:rPr lang="zh-CN" altLang="en-US" dirty="0"/>
              <a:t>构建语法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1EB7-B227-32FE-D928-CFD681A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9EF06-C324-C8F8-D0A4-EA5E5FD2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树节点的属性定义格式：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属性名</a:t>
            </a:r>
            <a:r>
              <a:rPr lang="en-US" altLang="zh-CN" dirty="0"/>
              <a:t>: </a:t>
            </a:r>
            <a:r>
              <a:rPr lang="zh-CN" altLang="en-US" dirty="0"/>
              <a:t>数值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</a:t>
            </a:r>
            <a:r>
              <a:rPr lang="en-US" altLang="zh-CN" dirty="0"/>
              <a:t>: pos: 1,2,3;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树节点的属性可以是</a:t>
            </a:r>
            <a:r>
              <a:rPr lang="en-US" altLang="zh-CN" dirty="0"/>
              <a:t>PHG</a:t>
            </a:r>
            <a:r>
              <a:rPr lang="zh-CN" altLang="en-US" dirty="0"/>
              <a:t>表达式，表达式在括号内，比如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{pos: (_t*2),(_</a:t>
            </a:r>
            <a:r>
              <a:rPr lang="en-US" altLang="zh-CN" dirty="0" err="1"/>
              <a:t>i</a:t>
            </a:r>
            <a:r>
              <a:rPr lang="en-US" altLang="zh-CN" dirty="0"/>
              <a:t>*3),1}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/>
              <a:t>_t,_</a:t>
            </a:r>
            <a:r>
              <a:rPr lang="en-US" altLang="zh-CN" dirty="0" err="1"/>
              <a:t>i</a:t>
            </a:r>
            <a:r>
              <a:rPr lang="zh-CN" altLang="en-US" dirty="0"/>
              <a:t>是内部变量，分别是深度，在阵列中的位置号。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1173</Words>
  <Application>Microsoft Office PowerPoint</Application>
  <PresentationFormat>宽屏</PresentationFormat>
  <Paragraphs>155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基本语法 - 符号</vt:lpstr>
      <vt:lpstr>基本语法-变量</vt:lpstr>
      <vt:lpstr>基本语法-控制语句</vt:lpstr>
      <vt:lpstr>基本语法-函数</vt:lpstr>
      <vt:lpstr>树节点-基本概念</vt:lpstr>
      <vt:lpstr>树节点 – 构建语法</vt:lpstr>
      <vt:lpstr>树节点的属性</vt:lpstr>
      <vt:lpstr>子节点的定义规范</vt:lpstr>
      <vt:lpstr>序列与阵列</vt:lpstr>
      <vt:lpstr>阵列与队列定义</vt:lpstr>
      <vt:lpstr>队列与阵列的嵌套</vt:lpstr>
      <vt:lpstr>队列与阵列的使用</vt:lpstr>
      <vt:lpstr>树节点运算语法</vt:lpstr>
      <vt:lpstr>与C++的交互</vt:lpstr>
      <vt:lpstr>API 列表</vt:lpstr>
      <vt:lpstr>局限性与注意事项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196</cp:revision>
  <dcterms:created xsi:type="dcterms:W3CDTF">2022-05-07T05:38:22Z</dcterms:created>
  <dcterms:modified xsi:type="dcterms:W3CDTF">2022-05-25T03:08:38Z</dcterms:modified>
</cp:coreProperties>
</file>