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A51C-D16A-4027-4346-12D437C3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9C8B6-7B43-D9FF-91DE-5101EE46E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959A6-54CE-DA29-5039-CC8D0C92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C1085-E196-81F5-DB2D-05F7BA71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96A81-B557-7E7F-760E-530F206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B94A-7BBF-0D7E-C949-45EA6A19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2953E-1DCC-D0CC-5D22-D54548E8D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2E21A-5564-361E-87EC-07F7A8F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FD377-2105-600B-0460-43BDCC30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5FF77-6600-3462-C6F3-575E2C31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5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27BDEF-1B8E-55BF-FDF5-F441D6A9B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4528E6-E2E4-0A5C-A793-877A1F72C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8CC9E-2BD1-712A-F481-63F1D97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4063F-28A3-3B18-C5F8-92107E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C5FAB-D4F8-7A22-3DB3-9FF82F6C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100D-2352-C7C0-1791-21A0E471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D208B-29B5-5DF6-13A5-3E309743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1D908-011D-8E68-286B-2137FC04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8638F-EC05-19D3-2308-A4BFFF7E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B5997-C24C-305B-2EFB-4DA244E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9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13E9-6D65-69FF-F9BC-F0329005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39D62-02D1-7B58-83C3-2453B9C2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87636-1249-2BC0-A3B2-24E3C1BC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DE1E-D442-F9C4-D148-E56C6A97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849CB-C632-80B9-3522-FFFC2A04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418F7-870F-3E53-C06A-1294E173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26FA6-A271-7960-56E1-73AC9A2AD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9DBCB-05E7-8A79-9A49-4ACF854D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59A04-A95D-47B6-5E9E-BD37AE89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7DE78-4443-A91B-C35B-F8B0AB5F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E7047-2768-ECD2-5BE3-82788DF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6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E9C42-8DF2-C362-B645-A09743B7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8CA0C-6A1C-C258-0686-AC00CA76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850D57-5EE0-A674-354C-198DAC98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3B3C9-5302-4CC3-945B-3D2F8143D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B90120-AB5E-CE50-C280-C034E9DD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CB4FB-970A-EDB0-D961-DD39F5E6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AEA2E-12AB-F761-6E2A-56DA1BCE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0DEA99-D435-6292-9E6D-EB4E48F8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FCEF-71D4-E87D-21D6-FB0EBE03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1A9C7-3928-ACEB-B913-C9BB7F1F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FD740B-0555-04AA-E72C-704106FC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2D33A-27AE-C695-0E49-0FBE81E9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323B9-57EE-EB9C-25F9-FA5843EA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DAB3B-4E23-2410-99C1-930A1AB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19577-4C91-70C0-9570-C655FC9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4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281C7-51FB-9E32-FE5A-63A7C403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CCC09-7408-B91B-F9D0-8768E37E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5FB47-3776-B258-E9A0-4AAF1E8F8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F2024-3B5D-20B9-902D-EBD660DC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EE18-BEEB-F64C-2345-90804486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A60C9-0BD3-5D65-76D1-81D679C9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AB5BB-2A3A-6627-8AD2-57A27942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A0135F-49A1-7869-0012-71B03B256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691F7-E555-A0EC-D61A-25A61133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FFDD0-0B30-5041-E98B-947872B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DFFA8-1588-67DD-C18F-1018060A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22FB0-4F82-3DCE-AB1B-55D50D1E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C7526-B262-BB3D-083F-79EC05EA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BFAEF-2E1A-6CBF-32C2-A7318BA7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EF042-E796-19C5-6564-5F83701AA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C4B5-EF3F-48EA-81E7-36CBE159694B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AC848-E717-CF8D-39BF-D5CB0484B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2047-B915-18FE-9111-03E456BBE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7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3275A-E74B-CECE-6574-D9B679D1C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坐标系跟曲面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8D62CA-25EE-4EFA-9A73-8B1B56765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8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DF3E0E0-C966-F706-879C-C2540218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乘法计算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1C52BA6-6064-A7BB-E084-31641B23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V0 </a:t>
            </a:r>
            <a:r>
              <a:rPr lang="zh-CN" altLang="en-US" dirty="0"/>
              <a:t>定义在全局坐标系</a:t>
            </a:r>
            <a:r>
              <a:rPr lang="en-US" altLang="zh-CN" dirty="0"/>
              <a:t>C0</a:t>
            </a:r>
            <a:r>
              <a:rPr lang="zh-CN" altLang="en-US" dirty="0"/>
              <a:t>下</a:t>
            </a:r>
            <a:r>
              <a:rPr lang="en-US" altLang="zh-CN" dirty="0"/>
              <a:t>, V1</a:t>
            </a:r>
            <a:r>
              <a:rPr lang="zh-CN" altLang="en-US" dirty="0"/>
              <a:t>定义在</a:t>
            </a:r>
            <a:r>
              <a:rPr lang="en-US" altLang="zh-CN" dirty="0"/>
              <a:t>C1</a:t>
            </a:r>
            <a:r>
              <a:rPr lang="zh-CN" altLang="en-US" dirty="0"/>
              <a:t>坐标系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V0 = C1 * V1 = V1 * C1</a:t>
            </a:r>
          </a:p>
          <a:p>
            <a:endParaRPr lang="en-US" altLang="zh-CN" dirty="0"/>
          </a:p>
          <a:p>
            <a:r>
              <a:rPr lang="zh-CN" altLang="en-US" dirty="0"/>
              <a:t>可以嵌套使用：</a:t>
            </a:r>
            <a:r>
              <a:rPr lang="en-US" altLang="zh-CN" dirty="0"/>
              <a:t>C1,C2,C3</a:t>
            </a:r>
            <a:r>
              <a:rPr lang="zh-CN" altLang="en-US" dirty="0"/>
              <a:t>分别是三个节点下的本地坐标系，父</a:t>
            </a:r>
            <a:r>
              <a:rPr lang="en-US" altLang="zh-CN" dirty="0"/>
              <a:t>-&gt;</a:t>
            </a:r>
            <a:r>
              <a:rPr lang="zh-CN" altLang="en-US" dirty="0"/>
              <a:t>子方向：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V0 = V3 * C3 * C2 * C1 = V3 * (C3 * C2 * C1)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chemeClr val="accent2"/>
                </a:solidFill>
              </a:rPr>
              <a:t>注意：乘法通常是子</a:t>
            </a:r>
            <a:r>
              <a:rPr lang="en-US" altLang="zh-CN" dirty="0">
                <a:solidFill>
                  <a:schemeClr val="accent2"/>
                </a:solidFill>
              </a:rPr>
              <a:t>-&gt;</a:t>
            </a:r>
            <a:r>
              <a:rPr lang="zh-CN" altLang="en-US" dirty="0">
                <a:solidFill>
                  <a:schemeClr val="accent2"/>
                </a:solidFill>
              </a:rPr>
              <a:t>父方向，且运算不满足交换律！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23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EB7E0F2-F06E-F6BF-1ABE-A7DE7DFA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除法运算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43AEC99-CE2D-6D41-D660-EE02CA23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V0 </a:t>
            </a:r>
            <a:r>
              <a:rPr lang="zh-CN" altLang="en-US" dirty="0"/>
              <a:t>定义在世界坐标系</a:t>
            </a:r>
            <a:r>
              <a:rPr lang="en-US" altLang="zh-CN" dirty="0"/>
              <a:t>C0</a:t>
            </a:r>
            <a:r>
              <a:rPr lang="zh-CN" altLang="en-US" dirty="0"/>
              <a:t>下</a:t>
            </a:r>
            <a:r>
              <a:rPr lang="en-US" altLang="zh-CN" dirty="0"/>
              <a:t>, V1</a:t>
            </a:r>
            <a:r>
              <a:rPr lang="zh-CN" altLang="en-US" dirty="0"/>
              <a:t>定义在</a:t>
            </a:r>
            <a:r>
              <a:rPr lang="en-US" altLang="zh-CN" dirty="0"/>
              <a:t>C1</a:t>
            </a:r>
            <a:r>
              <a:rPr lang="zh-CN" altLang="en-US" dirty="0"/>
              <a:t>坐标系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V1 = V0 / C1, V0 = V1 * C1</a:t>
            </a:r>
          </a:p>
          <a:p>
            <a:pPr marL="0" indent="0">
              <a:buNone/>
            </a:pPr>
            <a:r>
              <a:rPr lang="en-US" altLang="zh-CN" dirty="0"/>
              <a:t>	V2 </a:t>
            </a:r>
            <a:r>
              <a:rPr lang="zh-CN" altLang="en-US" dirty="0"/>
              <a:t>定义在</a:t>
            </a:r>
            <a:r>
              <a:rPr lang="en-US" altLang="zh-CN" dirty="0"/>
              <a:t>C2</a:t>
            </a:r>
            <a:r>
              <a:rPr lang="zh-CN" altLang="en-US" dirty="0"/>
              <a:t>坐标系下则：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		V2 = V0 / C2 = V1 * C1 / C2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可以嵌套使用：</a:t>
            </a:r>
            <a:r>
              <a:rPr lang="en-US" altLang="zh-CN" dirty="0"/>
              <a:t>C1,C2,C3</a:t>
            </a:r>
            <a:r>
              <a:rPr lang="zh-CN" altLang="en-US" dirty="0"/>
              <a:t>分别是三个节点下的本地坐标系，父</a:t>
            </a:r>
            <a:r>
              <a:rPr lang="en-US" altLang="zh-CN" dirty="0"/>
              <a:t>-&gt;</a:t>
            </a:r>
            <a:r>
              <a:rPr lang="zh-CN" altLang="en-US" dirty="0"/>
              <a:t>子方向：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V3 = V0 / C1 / C2 / C3 = V0 / (C1 * C2 * C3)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chemeClr val="accent2"/>
                </a:solidFill>
              </a:rPr>
              <a:t>注意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除法通常父</a:t>
            </a:r>
            <a:r>
              <a:rPr lang="en-US" altLang="zh-CN" dirty="0">
                <a:solidFill>
                  <a:schemeClr val="accent2"/>
                </a:solidFill>
              </a:rPr>
              <a:t>-&gt;</a:t>
            </a:r>
            <a:r>
              <a:rPr lang="zh-CN" altLang="en-US" dirty="0">
                <a:solidFill>
                  <a:schemeClr val="accent2"/>
                </a:solidFill>
              </a:rPr>
              <a:t>子方向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 运算不满足交换律！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955DC-8235-4B69-385B-108F4269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使用坐标系对象计算向量在曲面上的移动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5DD06-0733-02D9-CFE3-218B7D1B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在单位微元上移动：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217095-0953-3B21-917E-3C57887B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33" y="2310937"/>
            <a:ext cx="4849262" cy="35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633F7-8DA7-3413-5044-5A25A31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使用坐标系对象计算向量在曲面上的移动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798F5-E494-C299-A73C-4E62C801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在任意微分向量方向上移动：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任意微分向量：</a:t>
            </a:r>
            <a:r>
              <a:rPr lang="en-US" altLang="zh-CN" dirty="0" err="1"/>
              <a:t>dW</a:t>
            </a:r>
            <a:r>
              <a:rPr lang="en-US" altLang="zh-CN" dirty="0"/>
              <a:t> = </a:t>
            </a:r>
            <a:r>
              <a:rPr lang="en-US" altLang="zh-CN" dirty="0" err="1"/>
              <a:t>Cw</a:t>
            </a:r>
            <a:r>
              <a:rPr lang="en-US" altLang="zh-CN" dirty="0"/>
              <a:t> * </a:t>
            </a:r>
            <a:r>
              <a:rPr lang="en-US" altLang="zh-CN" dirty="0" err="1"/>
              <a:t>dU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所以在任意微分向量方向上移动：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V2 = V1 * </a:t>
            </a:r>
            <a:r>
              <a:rPr lang="en-US" altLang="zh-CN" dirty="0" err="1"/>
              <a:t>Gw</a:t>
            </a:r>
            <a:r>
              <a:rPr lang="en-US" altLang="zh-CN" dirty="0"/>
              <a:t> </a:t>
            </a:r>
            <a:r>
              <a:rPr lang="en-US" altLang="zh-CN"/>
              <a:t>= V1 </a:t>
            </a:r>
            <a:r>
              <a:rPr lang="en-US" altLang="zh-CN" dirty="0"/>
              <a:t>* Gu * </a:t>
            </a:r>
            <a:r>
              <a:rPr lang="en-US" altLang="zh-CN" dirty="0" err="1"/>
              <a:t>Cw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其中：</a:t>
            </a:r>
            <a:r>
              <a:rPr lang="en-US" altLang="zh-CN" dirty="0"/>
              <a:t>Gu = G12 = C2 / C1 </a:t>
            </a:r>
            <a:r>
              <a:rPr lang="zh-CN" altLang="en-US" dirty="0"/>
              <a:t>单位微分向量</a:t>
            </a:r>
            <a:r>
              <a:rPr lang="en-US" altLang="zh-CN" dirty="0"/>
              <a:t>du</a:t>
            </a:r>
            <a:r>
              <a:rPr lang="zh-CN" altLang="en-US" dirty="0"/>
              <a:t>方向上的        </a:t>
            </a:r>
            <a:r>
              <a:rPr lang="en-US" altLang="zh-CN" dirty="0"/>
              <a:t>	</a:t>
            </a:r>
            <a:r>
              <a:rPr lang="zh-CN" altLang="en-US" dirty="0"/>
              <a:t>两个坐标系对象之商。</a:t>
            </a:r>
          </a:p>
        </p:txBody>
      </p:sp>
    </p:spTree>
    <p:extLst>
      <p:ext uri="{BB962C8B-B14F-4D97-AF65-F5344CB8AC3E}">
        <p14:creationId xmlns:p14="http://schemas.microsoft.com/office/powerpoint/2010/main" val="81169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61CE2-54DD-7024-311D-C6DCA986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Lie Bracket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86A25-8D54-663E-18F0-E2F3AEAF1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52" y="1800687"/>
            <a:ext cx="7358020" cy="4351338"/>
          </a:xfrm>
        </p:spPr>
      </p:pic>
    </p:spTree>
    <p:extLst>
      <p:ext uri="{BB962C8B-B14F-4D97-AF65-F5344CB8AC3E}">
        <p14:creationId xmlns:p14="http://schemas.microsoft.com/office/powerpoint/2010/main" val="142987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0EE91-E230-5582-8078-0B7E6B37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曲率计算公式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8571B-C1DC-DBB0-1BA1-62E7A05F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 = G12*G21 – G21*G12 – </a:t>
            </a:r>
            <a:r>
              <a:rPr lang="en-US" altLang="zh-CN" dirty="0" err="1"/>
              <a:t>Gw</a:t>
            </a:r>
            <a:endParaRPr lang="en-US" altLang="zh-CN" dirty="0"/>
          </a:p>
          <a:p>
            <a:r>
              <a:rPr lang="en-US" altLang="zh-CN" dirty="0" err="1"/>
              <a:t>dW</a:t>
            </a:r>
            <a:r>
              <a:rPr lang="en-US" altLang="zh-CN" dirty="0"/>
              <a:t> = du*G21 – dv*G12 -</a:t>
            </a:r>
            <a:r>
              <a:rPr lang="zh-CN" altLang="en-US" dirty="0"/>
              <a:t>（</a:t>
            </a:r>
            <a:r>
              <a:rPr lang="en-US" altLang="zh-CN" dirty="0"/>
              <a:t>du-dv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设 </a:t>
            </a:r>
            <a:r>
              <a:rPr lang="en-US" altLang="zh-CN" dirty="0"/>
              <a:t>Gu </a:t>
            </a:r>
            <a:r>
              <a:rPr lang="zh-CN" altLang="en-US" dirty="0"/>
              <a:t>： </a:t>
            </a:r>
            <a:r>
              <a:rPr lang="en-US" altLang="zh-CN" dirty="0" err="1"/>
              <a:t>dW</a:t>
            </a:r>
            <a:r>
              <a:rPr lang="en-US" altLang="zh-CN" dirty="0"/>
              <a:t> = Gu * du </a:t>
            </a:r>
          </a:p>
          <a:p>
            <a:r>
              <a:rPr lang="en-US" altLang="zh-CN" dirty="0" err="1"/>
              <a:t>Gw</a:t>
            </a:r>
            <a:r>
              <a:rPr lang="en-US" altLang="zh-CN" dirty="0"/>
              <a:t> = G12 * Gu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曲率</a:t>
            </a:r>
            <a:r>
              <a:rPr lang="en-US" altLang="zh-CN" dirty="0"/>
              <a:t>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R = G12*G21 – G21*G12 – G12 * Gu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2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4468A-4E7D-B69C-D323-851517A8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6" y="2984270"/>
            <a:ext cx="6349538" cy="16132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8000" b="1" dirty="0"/>
              <a:t>未完待续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9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93F5E-60CD-0F04-B5F1-7CB67EE5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坐标系对象跟梯度的关系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B8EA4-5F94-825C-8CA9-C954008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梯度定义为标量场在不同方向上的变化率的向量形式</a:t>
            </a:r>
            <a:endParaRPr lang="en-US" altLang="zh-CN" dirty="0"/>
          </a:p>
          <a:p>
            <a:r>
              <a:rPr lang="zh-CN" altLang="en-US" dirty="0"/>
              <a:t>在等值面上，梯度指向面法向方向</a:t>
            </a:r>
            <a:endParaRPr lang="en-US" altLang="zh-CN" dirty="0"/>
          </a:p>
          <a:p>
            <a:r>
              <a:rPr lang="zh-CN" altLang="en-US" dirty="0"/>
              <a:t>在二维</a:t>
            </a:r>
            <a:r>
              <a:rPr lang="en-US" altLang="zh-CN" dirty="0"/>
              <a:t>,</a:t>
            </a:r>
            <a:r>
              <a:rPr lang="zh-CN" altLang="en-US" dirty="0"/>
              <a:t>一维空间里也可以使用梯度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F7321-9FD7-3A13-24C5-457311AB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65" y="2198211"/>
            <a:ext cx="4670635" cy="36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8B723-4CC9-49B2-797C-EE1603C9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在曲面上移动向量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7EEC-25C2-4F05-BB1C-51981FCD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在局部微分空间里一切都可以按照线性变换处理</a:t>
            </a:r>
            <a:endParaRPr lang="en-US" altLang="zh-CN" dirty="0"/>
          </a:p>
          <a:p>
            <a:r>
              <a:rPr lang="zh-CN" altLang="en-US" dirty="0"/>
              <a:t>把微分元当作单位向量</a:t>
            </a:r>
            <a:endParaRPr lang="en-US" altLang="zh-CN" dirty="0"/>
          </a:p>
          <a:p>
            <a:r>
              <a:rPr lang="zh-CN" altLang="en-US" dirty="0"/>
              <a:t>那么向量在微分空间内移动变成线性的旋转缩放变换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07EF53-09B0-A832-ED46-3BBEB1F0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53" y="3532908"/>
            <a:ext cx="3371365" cy="25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1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D06D-CA9E-F854-58B3-B528520C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坐标系对象与旋转变换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08521-798B-00E6-FC46-0C7918BE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坐标系对象用于变换，分乘除法：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821E8B-A8E2-8405-580D-03759542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03" y="2367687"/>
            <a:ext cx="5062278" cy="33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0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D426C-D16E-2054-1C36-B36526F9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坐标系更加一般的定义方式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6C0FD-E86C-1428-33F8-58C87F0B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乘法：在某坐标系下定义向量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A3F4DA0-9B8D-DA86-C623-D2290F1C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71" y="2501703"/>
            <a:ext cx="4018251" cy="29973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80CBF7-853F-B0CF-EB27-A3A72A10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51" y="2994586"/>
            <a:ext cx="3418761" cy="2767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A3BFB3-8B61-C88B-729B-95274DDAC57F}"/>
              </a:ext>
            </a:extLst>
          </p:cNvPr>
          <p:cNvSpPr txBox="1"/>
          <p:nvPr/>
        </p:nvSpPr>
        <p:spPr>
          <a:xfrm>
            <a:off x="2515088" y="5634038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乘法对应张量的逆变</a:t>
            </a:r>
          </a:p>
        </p:txBody>
      </p:sp>
    </p:spTree>
    <p:extLst>
      <p:ext uri="{BB962C8B-B14F-4D97-AF65-F5344CB8AC3E}">
        <p14:creationId xmlns:p14="http://schemas.microsoft.com/office/powerpoint/2010/main" val="41747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1C576-4F03-331D-E41B-8216E9AF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坐标系更加一般的定义方式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D05C-E578-9167-C224-9CD13094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除法：用某坐标系量度一个向量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5A0C7D3-14E4-445D-23D5-363CD439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4" y="2319251"/>
            <a:ext cx="4150777" cy="30801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67D70A-8668-436E-D281-F69ACDE29F24}"/>
              </a:ext>
            </a:extLst>
          </p:cNvPr>
          <p:cNvSpPr txBox="1"/>
          <p:nvPr/>
        </p:nvSpPr>
        <p:spPr>
          <a:xfrm>
            <a:off x="2416133" y="5496216"/>
            <a:ext cx="42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除法对应张量的协变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99E826-F491-BF06-02A9-D1F6C24B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70" y="2437118"/>
            <a:ext cx="3551317" cy="31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70AA2-5F29-F233-DBDA-BD61F6D1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坐标系的代码实现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AD473-1ABE-337F-1E05-2434DD28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坐标系结构体：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struct Coord</a:t>
            </a:r>
          </a:p>
          <a:p>
            <a:pPr marL="457200" lvl="1" indent="0">
              <a:buNone/>
            </a:pPr>
            <a:r>
              <a:rPr lang="en-US" altLang="zh-CN" dirty="0"/>
              <a:t>	{</a:t>
            </a:r>
          </a:p>
          <a:p>
            <a:pPr marL="457200" lvl="1" indent="0">
              <a:buNone/>
            </a:pPr>
            <a:r>
              <a:rPr lang="en-US" altLang="zh-CN" dirty="0"/>
              <a:t>		vec3 </a:t>
            </a:r>
            <a:r>
              <a:rPr lang="en-US" altLang="zh-CN" dirty="0" err="1"/>
              <a:t>ux,uy,uz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accent6"/>
                </a:solidFill>
              </a:rPr>
              <a:t>// </a:t>
            </a:r>
            <a:r>
              <a:rPr lang="zh-CN" altLang="en-US" dirty="0">
                <a:solidFill>
                  <a:schemeClr val="accent6"/>
                </a:solidFill>
              </a:rPr>
              <a:t>三个单位基向量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		vec3 s; 	 </a:t>
            </a:r>
            <a:r>
              <a:rPr lang="en-US" altLang="zh-CN" dirty="0">
                <a:solidFill>
                  <a:schemeClr val="accent6"/>
                </a:solidFill>
              </a:rPr>
              <a:t>// </a:t>
            </a:r>
            <a:r>
              <a:rPr lang="zh-CN" altLang="en-US" dirty="0">
                <a:solidFill>
                  <a:schemeClr val="accent6"/>
                </a:solidFill>
              </a:rPr>
              <a:t>缩放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18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C6B57-BA85-0D3D-1613-7EEA76A5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坐标系的代码实现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E29E4-5F29-7A0F-EFE0-025566D7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乘法运算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	v2 = </a:t>
            </a:r>
            <a:r>
              <a:rPr lang="en-US" altLang="zh-CN" dirty="0" err="1"/>
              <a:t>c.ux</a:t>
            </a:r>
            <a:r>
              <a:rPr lang="en-US" altLang="zh-CN" dirty="0"/>
              <a:t> * v1.x + c.uy * v1.y + c.uz * v1.z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加入缩放后：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v2 = </a:t>
            </a:r>
            <a:r>
              <a:rPr lang="en-US" altLang="zh-CN" dirty="0" err="1"/>
              <a:t>c.ux</a:t>
            </a:r>
            <a:r>
              <a:rPr lang="en-US" altLang="zh-CN" dirty="0"/>
              <a:t> * </a:t>
            </a:r>
            <a:r>
              <a:rPr lang="en-US" altLang="zh-CN" dirty="0" err="1"/>
              <a:t>c.s.x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v1.x + c.uy * </a:t>
            </a:r>
            <a:r>
              <a:rPr lang="en-US" altLang="zh-CN" dirty="0" err="1"/>
              <a:t>c.s.y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v1.y + c.uz * </a:t>
            </a:r>
            <a:r>
              <a:rPr lang="en-US" altLang="zh-CN" dirty="0" err="1"/>
              <a:t>c.s.z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v1.z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坐标系本身的乘法相当于每个轴分别独立进行乘法操作，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如上类推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3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D9C95-CD89-ADF5-72C5-190F053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坐标系的代码实现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2CE23-41D3-49A5-898F-00E5FA73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除法运算    </a:t>
            </a:r>
            <a:r>
              <a:rPr lang="en-US" altLang="zh-CN" dirty="0"/>
              <a:t>v1.dot(v2) </a:t>
            </a:r>
            <a:r>
              <a:rPr lang="zh-CN" altLang="en-US" dirty="0"/>
              <a:t>向量内积</a:t>
            </a:r>
            <a:r>
              <a:rPr lang="en-US" altLang="zh-CN" dirty="0"/>
              <a:t>/</a:t>
            </a:r>
            <a:r>
              <a:rPr lang="zh-CN" altLang="en-US" dirty="0"/>
              <a:t>点乘操作（注意在非正交情况下需要使用平行投影）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	v2.x = v1.dot(</a:t>
            </a:r>
            <a:r>
              <a:rPr lang="en-US" altLang="zh-CN" dirty="0" err="1"/>
              <a:t>c.ux</a:t>
            </a:r>
            <a:r>
              <a:rPr lang="en-US" altLang="zh-CN" dirty="0"/>
              <a:t>) [/</a:t>
            </a:r>
            <a:r>
              <a:rPr lang="en-US" altLang="zh-CN" dirty="0" err="1"/>
              <a:t>c.s.x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	 	v2.y = v1.dot(c.uy) [/</a:t>
            </a:r>
            <a:r>
              <a:rPr lang="en-US" altLang="zh-CN" dirty="0" err="1"/>
              <a:t>c.s.y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	 	v2.z = v1.dot(c.uz) [/</a:t>
            </a:r>
            <a:r>
              <a:rPr lang="en-US" altLang="zh-CN" dirty="0" err="1"/>
              <a:t>c.s.z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坐标系本身也可以进行除法运算，每个轴独立进行上述运算即可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28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743</Words>
  <Application>Microsoft Office PowerPoint</Application>
  <PresentationFormat>宽屏</PresentationFormat>
  <Paragraphs>76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坐标系跟曲面</vt:lpstr>
      <vt:lpstr>坐标系对象跟梯度的关系</vt:lpstr>
      <vt:lpstr>在曲面上移动向量</vt:lpstr>
      <vt:lpstr>坐标系对象与旋转变换</vt:lpstr>
      <vt:lpstr>坐标系更加一般的定义方式</vt:lpstr>
      <vt:lpstr>坐标系更加一般的定义方式</vt:lpstr>
      <vt:lpstr>坐标系的代码实现</vt:lpstr>
      <vt:lpstr>坐标系的代码实现</vt:lpstr>
      <vt:lpstr>坐标系的代码实现</vt:lpstr>
      <vt:lpstr>乘法计算</vt:lpstr>
      <vt:lpstr>除法运算</vt:lpstr>
      <vt:lpstr>使用坐标系对象计算向量在曲面上的移动</vt:lpstr>
      <vt:lpstr>使用坐标系对象计算向量在曲面上的移动</vt:lpstr>
      <vt:lpstr>Lie Bracket</vt:lpstr>
      <vt:lpstr>曲率计算公式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坐标系跟曲面</dc:title>
  <dc:creator>pan guojun</dc:creator>
  <cp:lastModifiedBy>pan guojun</cp:lastModifiedBy>
  <cp:revision>90</cp:revision>
  <dcterms:created xsi:type="dcterms:W3CDTF">2022-09-21T01:52:48Z</dcterms:created>
  <dcterms:modified xsi:type="dcterms:W3CDTF">2022-09-22T03:08:04Z</dcterms:modified>
</cp:coreProperties>
</file>