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3"/>
  </p:notesMasterIdLst>
  <p:sldIdLst>
    <p:sldId id="261" r:id="rId2"/>
    <p:sldId id="259" r:id="rId3"/>
    <p:sldId id="468" r:id="rId4"/>
    <p:sldId id="470" r:id="rId5"/>
    <p:sldId id="356" r:id="rId6"/>
    <p:sldId id="479" r:id="rId7"/>
    <p:sldId id="480" r:id="rId8"/>
    <p:sldId id="359" r:id="rId9"/>
    <p:sldId id="476" r:id="rId10"/>
    <p:sldId id="477" r:id="rId11"/>
    <p:sldId id="4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8" autoAdjust="0"/>
    <p:restoredTop sz="94609"/>
  </p:normalViewPr>
  <p:slideViewPr>
    <p:cSldViewPr snapToGrid="0">
      <p:cViewPr varScale="1">
        <p:scale>
          <a:sx n="111" d="100"/>
          <a:sy n="111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84D19-4441-405A-A897-182ECCA016BA}" type="datetimeFigureOut">
              <a:rPr lang="en-AU" smtClean="0"/>
              <a:t>28/1/2024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8889F-0059-4022-952E-C0001D4B6B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5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203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>
          <a:extLst>
            <a:ext uri="{FF2B5EF4-FFF2-40B4-BE49-F238E27FC236}">
              <a16:creationId xmlns:a16="http://schemas.microsoft.com/office/drawing/2014/main" id="{2B9498CA-E33F-7F9A-EB1B-C187B1749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>
            <a:extLst>
              <a:ext uri="{FF2B5EF4-FFF2-40B4-BE49-F238E27FC236}">
                <a16:creationId xmlns:a16="http://schemas.microsoft.com/office/drawing/2014/main" id="{B817CDBA-9DF5-E8C0-5C3E-4B8AB72494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>
            <a:extLst>
              <a:ext uri="{FF2B5EF4-FFF2-40B4-BE49-F238E27FC236}">
                <a16:creationId xmlns:a16="http://schemas.microsoft.com/office/drawing/2014/main" id="{8B3F3B5E-1103-EA86-634D-D02D265BEC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73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113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1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>
          <a:extLst>
            <a:ext uri="{FF2B5EF4-FFF2-40B4-BE49-F238E27FC236}">
              <a16:creationId xmlns:a16="http://schemas.microsoft.com/office/drawing/2014/main" id="{56ECB8CD-C791-9600-7F6D-662B5FBAA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>
            <a:extLst>
              <a:ext uri="{FF2B5EF4-FFF2-40B4-BE49-F238E27FC236}">
                <a16:creationId xmlns:a16="http://schemas.microsoft.com/office/drawing/2014/main" id="{3DEA96E8-8560-6809-23E8-E45973C775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>
            <a:extLst>
              <a:ext uri="{FF2B5EF4-FFF2-40B4-BE49-F238E27FC236}">
                <a16:creationId xmlns:a16="http://schemas.microsoft.com/office/drawing/2014/main" id="{E83EC79F-D910-15E9-96F8-70416E48D2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717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>
          <a:extLst>
            <a:ext uri="{FF2B5EF4-FFF2-40B4-BE49-F238E27FC236}">
              <a16:creationId xmlns:a16="http://schemas.microsoft.com/office/drawing/2014/main" id="{31EAB7A3-82BA-DF3A-BD7F-09AE13DE1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>
            <a:extLst>
              <a:ext uri="{FF2B5EF4-FFF2-40B4-BE49-F238E27FC236}">
                <a16:creationId xmlns:a16="http://schemas.microsoft.com/office/drawing/2014/main" id="{5BCC9570-2F4F-1306-E4D6-A4FB45D3A3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>
            <a:extLst>
              <a:ext uri="{FF2B5EF4-FFF2-40B4-BE49-F238E27FC236}">
                <a16:creationId xmlns:a16="http://schemas.microsoft.com/office/drawing/2014/main" id="{68C81C60-6AFA-5B58-C15B-DFBF974F59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7486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822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65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5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8895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366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2657600" y="1872617"/>
            <a:ext cx="6876800" cy="1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3996800" y="3184049"/>
            <a:ext cx="4198400" cy="1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1pPr>
            <a:lvl2pPr marL="1219170" lvl="1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3866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3353884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6711717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9584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1163367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43162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4521200" y="2875493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76740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7851233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2355700" y="4140133"/>
            <a:ext cx="41228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842300" y="482682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5995133" y="4140133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6200133" y="4826800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674967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5032800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8390633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565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408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673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148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212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0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1/28/24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06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833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1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>
            <a:off x="6900672" y="978776"/>
            <a:ext cx="4486656" cy="1174991"/>
          </a:xfrm>
          <a:prstGeom prst="rect">
            <a:avLst/>
          </a:prstGeom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2400" dirty="0"/>
              <a:t>Remembrance</a:t>
            </a:r>
          </a:p>
        </p:txBody>
      </p:sp>
      <p:pic>
        <p:nvPicPr>
          <p:cNvPr id="1093" name="Picture 1092" descr="Two music sheets folded to form a heart shape">
            <a:extLst>
              <a:ext uri="{FF2B5EF4-FFF2-40B4-BE49-F238E27FC236}">
                <a16:creationId xmlns:a16="http://schemas.microsoft.com/office/drawing/2014/main" id="{29DDADF4-E44A-392F-B150-22E2E4A066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95" r="11962" b="-1"/>
          <a:stretch/>
        </p:blipFill>
        <p:spPr>
          <a:xfrm>
            <a:off x="20" y="10"/>
            <a:ext cx="6086621" cy="6857990"/>
          </a:xfrm>
          <a:prstGeom prst="rect">
            <a:avLst/>
          </a:prstGeom>
        </p:spPr>
      </p:pic>
      <p:sp>
        <p:nvSpPr>
          <p:cNvPr id="1091" name="Google Shape;1091;p79"/>
          <p:cNvSpPr txBox="1">
            <a:spLocks noGrp="1"/>
          </p:cNvSpPr>
          <p:nvPr>
            <p:ph type="body" idx="1"/>
          </p:nvPr>
        </p:nvSpPr>
        <p:spPr>
          <a:xfrm>
            <a:off x="6900672" y="2640692"/>
            <a:ext cx="4486656" cy="325525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/>
              <a:t>CCLI: Benjamin Hastings, Chris Davenport</a:t>
            </a: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/>
              <a:t>©2017 Hillsong MP Songs (Admin. by Hillsong Music Publishing Australia)</a:t>
            </a: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/>
              <a:t>Hillsong Music Publishing Australia</a:t>
            </a: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/>
              <a:t>CCLI </a:t>
            </a:r>
            <a:r>
              <a:rPr lang="en-US" sz="1200" dirty="0" err="1"/>
              <a:t>Licence</a:t>
            </a:r>
            <a:r>
              <a:rPr lang="en-US" sz="1200" dirty="0"/>
              <a:t> No. 5485849</a:t>
            </a: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/>
              <a:t>7102398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Post chorus 3</a:t>
            </a:r>
          </a:p>
          <a:p>
            <a:pPr marL="0" indent="0"/>
            <a:r>
              <a:rPr lang="en-US" sz="4267" dirty="0"/>
              <a:t>Until I see You face to face</a:t>
            </a:r>
          </a:p>
          <a:p>
            <a:pPr marL="0" indent="0"/>
            <a:r>
              <a:rPr lang="en-US" sz="4267" dirty="0"/>
              <a:t>Until at last I’ve won my race</a:t>
            </a:r>
          </a:p>
          <a:p>
            <a:pPr marL="0" indent="0"/>
            <a:r>
              <a:rPr lang="en-US" sz="4267" dirty="0"/>
              <a:t>Remind me</a:t>
            </a:r>
          </a:p>
          <a:p>
            <a:pPr marL="0" indent="0"/>
            <a:r>
              <a:rPr lang="en-US" sz="4267" dirty="0" err="1"/>
              <a:t>Youʼre</a:t>
            </a:r>
            <a:r>
              <a:rPr lang="en-US" sz="4267" dirty="0"/>
              <a:t> not finished yet</a:t>
            </a:r>
          </a:p>
        </p:txBody>
      </p:sp>
    </p:spTree>
    <p:extLst>
      <p:ext uri="{BB962C8B-B14F-4D97-AF65-F5344CB8AC3E}">
        <p14:creationId xmlns:p14="http://schemas.microsoft.com/office/powerpoint/2010/main" val="3713479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>
          <a:extLst>
            <a:ext uri="{FF2B5EF4-FFF2-40B4-BE49-F238E27FC236}">
              <a16:creationId xmlns:a16="http://schemas.microsoft.com/office/drawing/2014/main" id="{C3443294-4CCE-F374-9430-37D2955AA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>
            <a:extLst>
              <a:ext uri="{FF2B5EF4-FFF2-40B4-BE49-F238E27FC236}">
                <a16:creationId xmlns:a16="http://schemas.microsoft.com/office/drawing/2014/main" id="{B5927D6D-DADF-54A5-2A6E-2B9A2C02DAE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Tag</a:t>
            </a:r>
          </a:p>
          <a:p>
            <a:pPr marL="0" indent="0"/>
            <a:r>
              <a:rPr lang="en-US" sz="4267" dirty="0"/>
              <a:t>Hallelujah</a:t>
            </a:r>
          </a:p>
          <a:p>
            <a:pPr marL="0" indent="0"/>
            <a:r>
              <a:rPr lang="en-US" sz="4267" dirty="0"/>
              <a:t>(x3)</a:t>
            </a:r>
          </a:p>
          <a:p>
            <a:pPr marL="0" indent="0"/>
            <a:r>
              <a:rPr lang="en-US" sz="4267" dirty="0"/>
              <a:t>I’ll live in remembrance</a:t>
            </a:r>
          </a:p>
        </p:txBody>
      </p:sp>
    </p:spTree>
    <p:extLst>
      <p:ext uri="{BB962C8B-B14F-4D97-AF65-F5344CB8AC3E}">
        <p14:creationId xmlns:p14="http://schemas.microsoft.com/office/powerpoint/2010/main" val="339215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 </a:t>
            </a:r>
          </a:p>
          <a:p>
            <a:pPr marL="0" indent="0"/>
            <a:r>
              <a:rPr lang="en-US" sz="4267" dirty="0"/>
              <a:t>I take the bread of life</a:t>
            </a:r>
          </a:p>
          <a:p>
            <a:pPr marL="0" indent="0"/>
            <a:r>
              <a:rPr lang="en-US" sz="4267" dirty="0"/>
              <a:t>Broken for all my sin</a:t>
            </a:r>
          </a:p>
          <a:p>
            <a:pPr marL="0" indent="0"/>
            <a:r>
              <a:rPr lang="en-US" sz="4267" dirty="0"/>
              <a:t>Your body crucified</a:t>
            </a:r>
          </a:p>
          <a:p>
            <a:pPr marL="0" indent="0"/>
            <a:r>
              <a:rPr lang="en-US" sz="4267" dirty="0"/>
              <a:t>To make me whole again</a:t>
            </a:r>
          </a:p>
          <a:p>
            <a:pPr marL="0" indent="0"/>
            <a:endParaRPr lang="en-US" sz="4267" dirty="0"/>
          </a:p>
          <a:p>
            <a:pPr marL="0" indent="0"/>
            <a:endParaRPr lang="en-US" sz="426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2</a:t>
            </a:r>
          </a:p>
          <a:p>
            <a:pPr marL="0" indent="0"/>
            <a:r>
              <a:rPr lang="en-US" sz="4267" dirty="0"/>
              <a:t>I will recall the cup</a:t>
            </a:r>
          </a:p>
          <a:p>
            <a:pPr marL="0" indent="0"/>
            <a:r>
              <a:rPr lang="en-US" sz="4267" dirty="0"/>
              <a:t>Poured out in sacrifice</a:t>
            </a:r>
          </a:p>
          <a:p>
            <a:pPr marL="0" indent="0"/>
            <a:r>
              <a:rPr lang="en-US" sz="4267" dirty="0"/>
              <a:t>To trade this sinners’ end</a:t>
            </a:r>
          </a:p>
          <a:p>
            <a:pPr marL="0" indent="0"/>
            <a:r>
              <a:rPr lang="en-US" sz="4267" dirty="0"/>
              <a:t>For Your new covenant</a:t>
            </a:r>
          </a:p>
          <a:p>
            <a:pPr marL="0" indent="0"/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43843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</a:t>
            </a:r>
          </a:p>
          <a:p>
            <a:pPr marL="0" indent="0"/>
            <a:r>
              <a:rPr lang="en-US" sz="4267" dirty="0"/>
              <a:t>Hallelujah</a:t>
            </a:r>
          </a:p>
          <a:p>
            <a:pPr marL="0" indent="0"/>
            <a:r>
              <a:rPr lang="en-US" sz="4267" dirty="0"/>
              <a:t>I’ll live my life in remembrance</a:t>
            </a:r>
          </a:p>
          <a:p>
            <a:pPr marL="0" indent="0"/>
            <a:r>
              <a:rPr lang="en-US" sz="4267" dirty="0"/>
              <a:t>Hallelujah</a:t>
            </a:r>
          </a:p>
          <a:p>
            <a:pPr marL="0" indent="0"/>
            <a:r>
              <a:rPr lang="en-US" sz="4267" dirty="0"/>
              <a:t>Your promise I won’t forget</a:t>
            </a:r>
          </a:p>
        </p:txBody>
      </p:sp>
    </p:spTree>
    <p:extLst>
      <p:ext uri="{BB962C8B-B14F-4D97-AF65-F5344CB8AC3E}">
        <p14:creationId xmlns:p14="http://schemas.microsoft.com/office/powerpoint/2010/main" val="134676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3</a:t>
            </a:r>
          </a:p>
          <a:p>
            <a:pPr marL="0" indent="0"/>
            <a:r>
              <a:rPr lang="en-US" sz="4267" dirty="0"/>
              <a:t>I’ll walk salvation’s road</a:t>
            </a:r>
          </a:p>
          <a:p>
            <a:pPr marL="0" indent="0"/>
            <a:r>
              <a:rPr lang="en-US" sz="4267" dirty="0"/>
              <a:t>With fear and trembling</a:t>
            </a:r>
          </a:p>
          <a:p>
            <a:pPr marL="0" indent="0"/>
            <a:r>
              <a:rPr lang="en-US" sz="4267" dirty="0"/>
              <a:t>Your way borne as my own</a:t>
            </a:r>
          </a:p>
          <a:p>
            <a:pPr marL="0" indent="0"/>
            <a:r>
              <a:rPr lang="en-US" sz="4267" dirty="0"/>
              <a:t>As Christ is formed in me</a:t>
            </a:r>
          </a:p>
        </p:txBody>
      </p:sp>
    </p:spTree>
    <p:extLst>
      <p:ext uri="{BB962C8B-B14F-4D97-AF65-F5344CB8AC3E}">
        <p14:creationId xmlns:p14="http://schemas.microsoft.com/office/powerpoint/2010/main" val="161682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>
          <a:extLst>
            <a:ext uri="{FF2B5EF4-FFF2-40B4-BE49-F238E27FC236}">
              <a16:creationId xmlns:a16="http://schemas.microsoft.com/office/drawing/2014/main" id="{76DAF8B4-E84C-F7B7-3693-AAF0273D0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>
            <a:extLst>
              <a:ext uri="{FF2B5EF4-FFF2-40B4-BE49-F238E27FC236}">
                <a16:creationId xmlns:a16="http://schemas.microsoft.com/office/drawing/2014/main" id="{19A9868C-0D41-48D4-2B72-7331BA42CA9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</a:t>
            </a:r>
          </a:p>
          <a:p>
            <a:pPr marL="0" indent="0"/>
            <a:r>
              <a:rPr lang="en-US" sz="4267" dirty="0"/>
              <a:t>Hallelujah</a:t>
            </a:r>
          </a:p>
          <a:p>
            <a:pPr marL="0" indent="0"/>
            <a:r>
              <a:rPr lang="en-US" sz="4267" dirty="0"/>
              <a:t>I’ll live my life in remembrance</a:t>
            </a:r>
          </a:p>
          <a:p>
            <a:pPr marL="0" indent="0"/>
            <a:r>
              <a:rPr lang="en-US" sz="4267" dirty="0"/>
              <a:t>Hallelujah</a:t>
            </a:r>
          </a:p>
          <a:p>
            <a:pPr marL="0" indent="0"/>
            <a:r>
              <a:rPr lang="en-US" sz="4267" dirty="0"/>
              <a:t>Your promise I won’t forget</a:t>
            </a:r>
          </a:p>
        </p:txBody>
      </p:sp>
    </p:spTree>
    <p:extLst>
      <p:ext uri="{BB962C8B-B14F-4D97-AF65-F5344CB8AC3E}">
        <p14:creationId xmlns:p14="http://schemas.microsoft.com/office/powerpoint/2010/main" val="187179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>
          <a:extLst>
            <a:ext uri="{FF2B5EF4-FFF2-40B4-BE49-F238E27FC236}">
              <a16:creationId xmlns:a16="http://schemas.microsoft.com/office/drawing/2014/main" id="{D33D8400-3652-2A7E-E26F-69FF66412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>
            <a:extLst>
              <a:ext uri="{FF2B5EF4-FFF2-40B4-BE49-F238E27FC236}">
                <a16:creationId xmlns:a16="http://schemas.microsoft.com/office/drawing/2014/main" id="{05089A0C-ABAD-C792-D590-F5289EB5120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Post chorus 1</a:t>
            </a:r>
          </a:p>
          <a:p>
            <a:pPr marL="0" indent="0"/>
            <a:r>
              <a:rPr lang="en-US" sz="4267" dirty="0"/>
              <a:t>If ever I should lose my way</a:t>
            </a:r>
          </a:p>
          <a:p>
            <a:pPr marL="0" indent="0"/>
            <a:r>
              <a:rPr lang="en-US" sz="4267" dirty="0"/>
              <a:t>If ever I deny Your grace</a:t>
            </a:r>
          </a:p>
          <a:p>
            <a:pPr marL="0" indent="0"/>
            <a:r>
              <a:rPr lang="en-US" sz="4267" dirty="0"/>
              <a:t>Remind me of the price You paid</a:t>
            </a:r>
          </a:p>
          <a:p>
            <a:pPr marL="0" indent="0"/>
            <a:r>
              <a:rPr lang="en-US" sz="4267" dirty="0"/>
              <a:t>Hallelujah</a:t>
            </a:r>
          </a:p>
          <a:p>
            <a:pPr marL="0" indent="0"/>
            <a:r>
              <a:rPr lang="en-US" sz="4267" dirty="0"/>
              <a:t>I’ll live in remembrance</a:t>
            </a:r>
          </a:p>
          <a:p>
            <a:pPr marL="0" indent="0"/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193647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</a:t>
            </a:r>
          </a:p>
          <a:p>
            <a:pPr marL="0" indent="0"/>
            <a:r>
              <a:rPr lang="en-US" sz="4267" dirty="0"/>
              <a:t>You’ve been so so good to me</a:t>
            </a:r>
          </a:p>
          <a:p>
            <a:pPr marL="0" indent="0"/>
            <a:r>
              <a:rPr lang="en-US" sz="4267" dirty="0"/>
              <a:t>You’ve been so so good to me</a:t>
            </a:r>
          </a:p>
          <a:p>
            <a:pPr marL="0" indent="0"/>
            <a:r>
              <a:rPr lang="en-US" sz="4267" dirty="0"/>
              <a:t>Oh to think where I would be</a:t>
            </a:r>
          </a:p>
          <a:p>
            <a:pPr marL="0" indent="0"/>
            <a:r>
              <a:rPr lang="en-US" sz="4267" dirty="0"/>
              <a:t>If not for You</a:t>
            </a:r>
          </a:p>
          <a:p>
            <a:pPr marL="0" indent="0"/>
            <a:r>
              <a:rPr lang="en-US" sz="4267" dirty="0"/>
              <a:t>If not for You</a:t>
            </a:r>
          </a:p>
          <a:p>
            <a:pPr marL="0" indent="0"/>
            <a:r>
              <a:rPr lang="en-US" sz="4267" dirty="0"/>
              <a:t>(x3)</a:t>
            </a:r>
          </a:p>
        </p:txBody>
      </p:sp>
    </p:spTree>
    <p:extLst>
      <p:ext uri="{BB962C8B-B14F-4D97-AF65-F5344CB8AC3E}">
        <p14:creationId xmlns:p14="http://schemas.microsoft.com/office/powerpoint/2010/main" val="60621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Post chorus 2</a:t>
            </a:r>
          </a:p>
          <a:p>
            <a:pPr marL="0" indent="0"/>
            <a:r>
              <a:rPr lang="en-US" sz="4267" dirty="0"/>
              <a:t>As far as heights reach from the depths</a:t>
            </a:r>
          </a:p>
          <a:p>
            <a:pPr marL="0" indent="0"/>
            <a:r>
              <a:rPr lang="en-US" sz="4267" dirty="0"/>
              <a:t>As far as east is from the west</a:t>
            </a:r>
          </a:p>
          <a:p>
            <a:pPr marL="0" indent="0"/>
            <a:r>
              <a:rPr lang="en-US" sz="4267" dirty="0"/>
              <a:t>So far Your grace has carried me</a:t>
            </a:r>
          </a:p>
        </p:txBody>
      </p:sp>
    </p:spTree>
    <p:extLst>
      <p:ext uri="{BB962C8B-B14F-4D97-AF65-F5344CB8AC3E}">
        <p14:creationId xmlns:p14="http://schemas.microsoft.com/office/powerpoint/2010/main" val="334512714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1439</TotalTime>
  <Words>243</Words>
  <Application>Microsoft Macintosh PowerPoint</Application>
  <PresentationFormat>Widescreen</PresentationFormat>
  <Paragraphs>57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Josefin Sans</vt:lpstr>
      <vt:lpstr>Open Sans</vt:lpstr>
      <vt:lpstr>Parcel</vt:lpstr>
      <vt:lpstr>Remembrance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Oceans</dc:title>
  <dc:creator>Annabel Lam</dc:creator>
  <cp:lastModifiedBy>Pang Ho Wu</cp:lastModifiedBy>
  <cp:revision>20</cp:revision>
  <dcterms:created xsi:type="dcterms:W3CDTF">2023-06-17T14:19:15Z</dcterms:created>
  <dcterms:modified xsi:type="dcterms:W3CDTF">2024-01-27T13:26:06Z</dcterms:modified>
</cp:coreProperties>
</file>