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3"/>
  </p:notesMasterIdLst>
  <p:sldIdLst>
    <p:sldId id="261" r:id="rId2"/>
    <p:sldId id="259" r:id="rId3"/>
    <p:sldId id="356" r:id="rId4"/>
    <p:sldId id="479" r:id="rId5"/>
    <p:sldId id="357" r:id="rId6"/>
    <p:sldId id="480" r:id="rId7"/>
    <p:sldId id="481" r:id="rId8"/>
    <p:sldId id="359" r:id="rId9"/>
    <p:sldId id="482" r:id="rId10"/>
    <p:sldId id="483" r:id="rId11"/>
    <p:sldId id="4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72" autoAdjust="0"/>
    <p:restoredTop sz="94593"/>
  </p:normalViewPr>
  <p:slideViewPr>
    <p:cSldViewPr snapToGrid="0">
      <p:cViewPr varScale="1">
        <p:scale>
          <a:sx n="52" d="100"/>
          <a:sy n="52" d="100"/>
        </p:scale>
        <p:origin x="208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18/11/2023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554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20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894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704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783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74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89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6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86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6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0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7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48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12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06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83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Picture 1092" descr="Metal armor suit">
            <a:extLst>
              <a:ext uri="{FF2B5EF4-FFF2-40B4-BE49-F238E27FC236}">
                <a16:creationId xmlns:a16="http://schemas.microsoft.com/office/drawing/2014/main" id="{54F03F2E-DFC0-0250-6A60-9AF10728C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10" b="29288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1600200" y="3753529"/>
            <a:ext cx="8991600" cy="1645759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800" dirty="0"/>
              <a:t>Ancient of Days</a:t>
            </a:r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2695194" y="5704731"/>
            <a:ext cx="6801612" cy="51318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CCLI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All the power, all the glory</a:t>
            </a:r>
          </a:p>
          <a:p>
            <a:pPr marL="0" indent="0"/>
            <a:r>
              <a:rPr lang="en-US" sz="4267" dirty="0"/>
              <a:t>I will trust in His name</a:t>
            </a:r>
          </a:p>
          <a:p>
            <a:pPr marL="0" indent="0"/>
            <a:r>
              <a:rPr lang="en-US" sz="4267" dirty="0"/>
              <a:t>For my God is, the Ancient of Days</a:t>
            </a:r>
          </a:p>
        </p:txBody>
      </p:sp>
    </p:spTree>
    <p:extLst>
      <p:ext uri="{BB962C8B-B14F-4D97-AF65-F5344CB8AC3E}">
        <p14:creationId xmlns:p14="http://schemas.microsoft.com/office/powerpoint/2010/main" val="266483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Tag</a:t>
            </a:r>
          </a:p>
          <a:p>
            <a:pPr marL="0" indent="0"/>
            <a:r>
              <a:rPr lang="en-US" sz="4267" dirty="0"/>
              <a:t>For my God is, the Ancient of Days</a:t>
            </a:r>
          </a:p>
          <a:p>
            <a:pPr marL="0" indent="0"/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71347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</a:t>
            </a:r>
          </a:p>
          <a:p>
            <a:pPr marL="0" indent="0"/>
            <a:r>
              <a:rPr lang="en-US" sz="4267" dirty="0"/>
              <a:t>Though the nations rage, kingdoms rise and fall</a:t>
            </a:r>
          </a:p>
          <a:p>
            <a:pPr marL="0" indent="0"/>
            <a:r>
              <a:rPr lang="en-US" sz="4267" dirty="0"/>
              <a:t>There is still one King reigning over all</a:t>
            </a:r>
          </a:p>
          <a:p>
            <a:pPr marL="0" indent="0"/>
            <a:r>
              <a:rPr lang="en-US" sz="4267" dirty="0"/>
              <a:t>So I will not fear for this truth remains:</a:t>
            </a:r>
          </a:p>
          <a:p>
            <a:pPr marL="0" indent="0"/>
            <a:r>
              <a:rPr lang="en-US" sz="4267" dirty="0"/>
              <a:t>That my God is, the Ancient of Days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None above Him, none before Him</a:t>
            </a:r>
          </a:p>
          <a:p>
            <a:pPr marL="0" indent="0"/>
            <a:r>
              <a:rPr lang="en-US" sz="4267" dirty="0"/>
              <a:t>All of time in His hands</a:t>
            </a:r>
          </a:p>
          <a:p>
            <a:pPr marL="0" indent="0"/>
            <a:r>
              <a:rPr lang="en-US" sz="4267" dirty="0"/>
              <a:t>For His throne it shall remain and ever stand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All the power, all the glory</a:t>
            </a:r>
          </a:p>
          <a:p>
            <a:pPr marL="0" indent="0"/>
            <a:r>
              <a:rPr lang="en-US" sz="4267" dirty="0"/>
              <a:t>I will trust in His name</a:t>
            </a:r>
          </a:p>
          <a:p>
            <a:pPr marL="0" indent="0"/>
            <a:r>
              <a:rPr lang="en-US" sz="4267" dirty="0"/>
              <a:t>For my God is, the Ancient of Days</a:t>
            </a:r>
          </a:p>
        </p:txBody>
      </p:sp>
    </p:spTree>
    <p:extLst>
      <p:ext uri="{BB962C8B-B14F-4D97-AF65-F5344CB8AC3E}">
        <p14:creationId xmlns:p14="http://schemas.microsoft.com/office/powerpoint/2010/main" val="302878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Though the dread of night overwhelms my soul</a:t>
            </a:r>
          </a:p>
          <a:p>
            <a:pPr marL="0" indent="0"/>
            <a:r>
              <a:rPr lang="en-US" sz="4267" dirty="0"/>
              <a:t>He is here with me, I am not alone</a:t>
            </a:r>
          </a:p>
          <a:p>
            <a:pPr marL="0" indent="0"/>
            <a:r>
              <a:rPr lang="en-US" sz="4267" dirty="0"/>
              <a:t>O His love is sure, and He knows my name</a:t>
            </a:r>
          </a:p>
          <a:p>
            <a:pPr marL="0" indent="0"/>
            <a:r>
              <a:rPr lang="en-US" sz="4267" dirty="0"/>
              <a:t>For my God is, the Ancient of Days</a:t>
            </a:r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None above Him, none before Him</a:t>
            </a:r>
          </a:p>
          <a:p>
            <a:pPr marL="0" indent="0"/>
            <a:r>
              <a:rPr lang="en-US" sz="4267" dirty="0"/>
              <a:t>All of time in His hands</a:t>
            </a:r>
          </a:p>
          <a:p>
            <a:pPr marL="0" indent="0"/>
            <a:r>
              <a:rPr lang="en-US" sz="4267" dirty="0"/>
              <a:t>For His throne it shall remain and ever stand</a:t>
            </a:r>
          </a:p>
        </p:txBody>
      </p:sp>
    </p:spTree>
    <p:extLst>
      <p:ext uri="{BB962C8B-B14F-4D97-AF65-F5344CB8AC3E}">
        <p14:creationId xmlns:p14="http://schemas.microsoft.com/office/powerpoint/2010/main" val="158843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All the power, all the glory</a:t>
            </a:r>
          </a:p>
          <a:p>
            <a:pPr marL="0" indent="0"/>
            <a:r>
              <a:rPr lang="en-US" sz="4267" dirty="0"/>
              <a:t>I will trust in His name</a:t>
            </a:r>
          </a:p>
          <a:p>
            <a:pPr marL="0" indent="0"/>
            <a:r>
              <a:rPr lang="en-US" sz="4267" dirty="0"/>
              <a:t>For my God is, the Ancient of Days</a:t>
            </a:r>
          </a:p>
        </p:txBody>
      </p:sp>
    </p:spTree>
    <p:extLst>
      <p:ext uri="{BB962C8B-B14F-4D97-AF65-F5344CB8AC3E}">
        <p14:creationId xmlns:p14="http://schemas.microsoft.com/office/powerpoint/2010/main" val="167796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</a:t>
            </a:r>
          </a:p>
          <a:p>
            <a:pPr marL="0" indent="0"/>
            <a:r>
              <a:rPr lang="en-US" sz="4267" dirty="0"/>
              <a:t>Though I may not see what the future brings</a:t>
            </a:r>
          </a:p>
          <a:p>
            <a:pPr marL="0" indent="0"/>
            <a:r>
              <a:rPr lang="en-US" sz="4267" dirty="0"/>
              <a:t>I will watch and wait for the </a:t>
            </a:r>
            <a:r>
              <a:rPr lang="en-US" sz="4267" dirty="0" err="1"/>
              <a:t>Saviour</a:t>
            </a:r>
            <a:r>
              <a:rPr lang="en-US" sz="4267" dirty="0"/>
              <a:t> King</a:t>
            </a:r>
          </a:p>
          <a:p>
            <a:pPr marL="0" indent="0"/>
            <a:r>
              <a:rPr lang="en-US" sz="4267" dirty="0"/>
              <a:t>Then my joy complete standing face to face</a:t>
            </a:r>
          </a:p>
          <a:p>
            <a:pPr marL="0" indent="0"/>
            <a:r>
              <a:rPr lang="en-US" sz="4267" dirty="0"/>
              <a:t>In the presence of the Ancient of Days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None above Him, none before Him</a:t>
            </a:r>
          </a:p>
          <a:p>
            <a:pPr marL="0" indent="0"/>
            <a:r>
              <a:rPr lang="en-US" sz="4267" dirty="0"/>
              <a:t>All of time in His hands</a:t>
            </a:r>
          </a:p>
          <a:p>
            <a:pPr marL="0" indent="0"/>
            <a:r>
              <a:rPr lang="en-US" sz="4267" dirty="0"/>
              <a:t>For His throne it shall remain and ever stand</a:t>
            </a:r>
          </a:p>
        </p:txBody>
      </p:sp>
    </p:spTree>
    <p:extLst>
      <p:ext uri="{BB962C8B-B14F-4D97-AF65-F5344CB8AC3E}">
        <p14:creationId xmlns:p14="http://schemas.microsoft.com/office/powerpoint/2010/main" val="10238438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1352</TotalTime>
  <Words>265</Words>
  <Application>Microsoft Macintosh PowerPoint</Application>
  <PresentationFormat>Widescreen</PresentationFormat>
  <Paragraphs>43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Josefin Sans</vt:lpstr>
      <vt:lpstr>Open Sans</vt:lpstr>
      <vt:lpstr>Parcel</vt:lpstr>
      <vt:lpstr>Ancient of Days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Johnny Wu</cp:lastModifiedBy>
  <cp:revision>19</cp:revision>
  <dcterms:created xsi:type="dcterms:W3CDTF">2023-06-17T14:19:15Z</dcterms:created>
  <dcterms:modified xsi:type="dcterms:W3CDTF">2023-11-17T23:55:13Z</dcterms:modified>
</cp:coreProperties>
</file>