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2"/>
  </p:notesMasterIdLst>
  <p:sldIdLst>
    <p:sldId id="261" r:id="rId2"/>
    <p:sldId id="259" r:id="rId3"/>
    <p:sldId id="468" r:id="rId4"/>
    <p:sldId id="479" r:id="rId5"/>
    <p:sldId id="357" r:id="rId6"/>
    <p:sldId id="478" r:id="rId7"/>
    <p:sldId id="480" r:id="rId8"/>
    <p:sldId id="359" r:id="rId9"/>
    <p:sldId id="476" r:id="rId10"/>
    <p:sldId id="47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7" autoAdjust="0"/>
    <p:restoredTop sz="94609"/>
  </p:normalViewPr>
  <p:slideViewPr>
    <p:cSldViewPr snapToGrid="0">
      <p:cViewPr varScale="1">
        <p:scale>
          <a:sx n="111" d="100"/>
          <a:sy n="111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84D19-4441-405A-A897-182ECCA016BA}" type="datetimeFigureOut">
              <a:rPr lang="en-AU" smtClean="0"/>
              <a:t>18/11/2023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8889F-0059-4022-952E-C0001D4B6B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5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d1e87cec6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d1e87cec6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20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73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534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232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113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579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822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657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05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8895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366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>
            <a:spLocks noGrp="1"/>
          </p:cNvSpPr>
          <p:nvPr>
            <p:ph type="title"/>
          </p:nvPr>
        </p:nvSpPr>
        <p:spPr>
          <a:xfrm flipH="1">
            <a:off x="2657600" y="1872617"/>
            <a:ext cx="6876800" cy="1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endParaRPr/>
          </a:p>
        </p:txBody>
      </p:sp>
      <p:sp>
        <p:nvSpPr>
          <p:cNvPr id="773" name="Google Shape;773;p53"/>
          <p:cNvSpPr txBox="1">
            <a:spLocks noGrp="1"/>
          </p:cNvSpPr>
          <p:nvPr>
            <p:ph type="body" idx="1"/>
          </p:nvPr>
        </p:nvSpPr>
        <p:spPr>
          <a:xfrm flipH="1">
            <a:off x="3996800" y="3184049"/>
            <a:ext cx="4198400" cy="1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1pPr>
            <a:lvl2pPr marL="1219170" lvl="1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3866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 hasCustomPrompt="1"/>
          </p:nvPr>
        </p:nvSpPr>
        <p:spPr>
          <a:xfrm>
            <a:off x="3353884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 hasCustomPrompt="1"/>
          </p:nvPr>
        </p:nvSpPr>
        <p:spPr>
          <a:xfrm>
            <a:off x="6711717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9584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3"/>
          </p:nvPr>
        </p:nvSpPr>
        <p:spPr>
          <a:xfrm>
            <a:off x="1163367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43162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5"/>
          </p:nvPr>
        </p:nvSpPr>
        <p:spPr>
          <a:xfrm>
            <a:off x="4521200" y="2875493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76740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7"/>
          </p:nvPr>
        </p:nvSpPr>
        <p:spPr>
          <a:xfrm>
            <a:off x="7851233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2355700" y="4140133"/>
            <a:ext cx="41228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9"/>
          </p:nvPr>
        </p:nvSpPr>
        <p:spPr>
          <a:xfrm>
            <a:off x="2842300" y="482682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5995133" y="4140133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subTitle" idx="14"/>
          </p:nvPr>
        </p:nvSpPr>
        <p:spPr>
          <a:xfrm>
            <a:off x="6200133" y="4826800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title" idx="15" hasCustomPrompt="1"/>
          </p:nvPr>
        </p:nvSpPr>
        <p:spPr>
          <a:xfrm>
            <a:off x="1674967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5032800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8390633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title" idx="18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565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408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673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148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212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0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06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833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1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79"/>
          <p:cNvSpPr txBox="1">
            <a:spLocks noGrp="1"/>
          </p:cNvSpPr>
          <p:nvPr>
            <p:ph type="title"/>
          </p:nvPr>
        </p:nvSpPr>
        <p:spPr>
          <a:xfrm flipH="1">
            <a:off x="992362" y="2298648"/>
            <a:ext cx="9883303" cy="141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dirty="0"/>
              <a:t>Template</a:t>
            </a:r>
            <a:endParaRPr dirty="0"/>
          </a:p>
        </p:txBody>
      </p:sp>
      <p:sp>
        <p:nvSpPr>
          <p:cNvPr id="1091" name="Google Shape;1091;p79"/>
          <p:cNvSpPr txBox="1">
            <a:spLocks noGrp="1"/>
          </p:cNvSpPr>
          <p:nvPr>
            <p:ph type="body" idx="1"/>
          </p:nvPr>
        </p:nvSpPr>
        <p:spPr>
          <a:xfrm flipH="1">
            <a:off x="1154347" y="3713048"/>
            <a:ext cx="9559331" cy="126962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1467" dirty="0"/>
              <a:t>CCLI</a:t>
            </a:r>
            <a:endParaRPr sz="1467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/>
              <a:t>Tag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71347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1 </a:t>
            </a:r>
          </a:p>
          <a:p>
            <a:pPr marL="0" indent="0"/>
            <a:r>
              <a:rPr lang="en-US" sz="4267" dirty="0"/>
              <a:t>Before the throne of God above</a:t>
            </a:r>
          </a:p>
          <a:p>
            <a:pPr marL="0" indent="0"/>
            <a:r>
              <a:rPr lang="en-US" sz="4267" dirty="0"/>
              <a:t>I have a strong and perfect plea</a:t>
            </a:r>
          </a:p>
          <a:p>
            <a:pPr marL="0" indent="0"/>
            <a:r>
              <a:rPr lang="en-US" sz="4267" dirty="0"/>
              <a:t>A great high priest whose name is Love</a:t>
            </a:r>
          </a:p>
          <a:p>
            <a:pPr marL="0" indent="0"/>
            <a:r>
              <a:rPr lang="en-US" sz="4267" dirty="0"/>
              <a:t>Who ever lives and pleads for 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1 </a:t>
            </a:r>
          </a:p>
          <a:p>
            <a:pPr marL="0" indent="0"/>
            <a:r>
              <a:rPr lang="en-US" sz="4267" dirty="0"/>
              <a:t>My name is graven on His hands</a:t>
            </a:r>
          </a:p>
          <a:p>
            <a:pPr marL="0" indent="0"/>
            <a:r>
              <a:rPr lang="en-US" sz="4267" dirty="0"/>
              <a:t>My name is written on His heart</a:t>
            </a:r>
          </a:p>
          <a:p>
            <a:pPr marL="0" indent="0"/>
            <a:r>
              <a:rPr lang="en-US" sz="4267" dirty="0"/>
              <a:t>I know that while in Heaven He stands</a:t>
            </a:r>
          </a:p>
          <a:p>
            <a:pPr marL="0" indent="0"/>
            <a:r>
              <a:rPr lang="en-US" sz="4267" dirty="0"/>
              <a:t>No tongue can bid me thence depart</a:t>
            </a:r>
          </a:p>
          <a:p>
            <a:pPr marL="0" indent="0"/>
            <a:r>
              <a:rPr lang="en-US" sz="4267" dirty="0"/>
              <a:t>No tongue can bid me thence depart</a:t>
            </a:r>
          </a:p>
        </p:txBody>
      </p:sp>
    </p:spTree>
    <p:extLst>
      <p:ext uri="{BB962C8B-B14F-4D97-AF65-F5344CB8AC3E}">
        <p14:creationId xmlns:p14="http://schemas.microsoft.com/office/powerpoint/2010/main" val="343843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2</a:t>
            </a:r>
          </a:p>
          <a:p>
            <a:pPr marL="0" indent="0"/>
            <a:r>
              <a:rPr lang="en-US" sz="4267" dirty="0"/>
              <a:t>When Satan tempts me to despair</a:t>
            </a:r>
          </a:p>
          <a:p>
            <a:pPr marL="0" indent="0"/>
            <a:r>
              <a:rPr lang="en-US" sz="4267" dirty="0"/>
              <a:t>And tells me of the guilt within</a:t>
            </a:r>
          </a:p>
          <a:p>
            <a:pPr marL="0" indent="0"/>
            <a:r>
              <a:rPr lang="en-US" sz="4267" dirty="0"/>
              <a:t>Upward I look and see Him there</a:t>
            </a:r>
          </a:p>
          <a:p>
            <a:pPr marL="0" indent="0"/>
            <a:r>
              <a:rPr lang="en-US" sz="4267" dirty="0"/>
              <a:t>Who made an end of all my sin</a:t>
            </a:r>
          </a:p>
        </p:txBody>
      </p:sp>
    </p:spTree>
    <p:extLst>
      <p:ext uri="{BB962C8B-B14F-4D97-AF65-F5344CB8AC3E}">
        <p14:creationId xmlns:p14="http://schemas.microsoft.com/office/powerpoint/2010/main" val="300666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2</a:t>
            </a:r>
          </a:p>
          <a:p>
            <a:pPr marL="0" indent="0"/>
            <a:r>
              <a:rPr lang="en-US" sz="4267" dirty="0"/>
              <a:t>Because a sinless Savior died</a:t>
            </a:r>
          </a:p>
          <a:p>
            <a:pPr marL="0" indent="0"/>
            <a:r>
              <a:rPr lang="en-US" sz="4267" dirty="0"/>
              <a:t>My sinful soul is counted free</a:t>
            </a:r>
          </a:p>
          <a:p>
            <a:pPr marL="0" indent="0"/>
            <a:r>
              <a:rPr lang="en-US" sz="4267" dirty="0"/>
              <a:t>For God the just is satisfied</a:t>
            </a:r>
          </a:p>
          <a:p>
            <a:pPr marL="0" indent="0"/>
            <a:r>
              <a:rPr lang="en-US" sz="4267" dirty="0"/>
              <a:t>To look on Him and pardon me</a:t>
            </a:r>
          </a:p>
          <a:p>
            <a:pPr marL="0" indent="0"/>
            <a:r>
              <a:rPr lang="en-US" sz="4267" dirty="0"/>
              <a:t>To look on Him and pardon me</a:t>
            </a:r>
          </a:p>
        </p:txBody>
      </p:sp>
    </p:spTree>
    <p:extLst>
      <p:ext uri="{BB962C8B-B14F-4D97-AF65-F5344CB8AC3E}">
        <p14:creationId xmlns:p14="http://schemas.microsoft.com/office/powerpoint/2010/main" val="139098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Hallelujah, Hallelujah</a:t>
            </a:r>
          </a:p>
          <a:p>
            <a:pPr marL="0" indent="0"/>
            <a:r>
              <a:rPr lang="en-US" sz="4267" dirty="0"/>
              <a:t>Praise the One, risen Son of God</a:t>
            </a:r>
          </a:p>
          <a:p>
            <a:pPr marL="0" indent="0"/>
            <a:r>
              <a:rPr lang="en-US" sz="4267" dirty="0"/>
              <a:t>Behold Him the risen Lamb</a:t>
            </a:r>
          </a:p>
          <a:p>
            <a:pPr marL="0" indent="0"/>
            <a:r>
              <a:rPr lang="en-US" sz="4267" dirty="0"/>
              <a:t>My perfect spotless righteousness</a:t>
            </a:r>
          </a:p>
        </p:txBody>
      </p:sp>
    </p:spTree>
    <p:extLst>
      <p:ext uri="{BB962C8B-B14F-4D97-AF65-F5344CB8AC3E}">
        <p14:creationId xmlns:p14="http://schemas.microsoft.com/office/powerpoint/2010/main" val="354934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The great unchangeable I am</a:t>
            </a:r>
          </a:p>
          <a:p>
            <a:pPr marL="0" indent="0"/>
            <a:r>
              <a:rPr lang="en-US" sz="4267" dirty="0"/>
              <a:t>The King of glory and of grace</a:t>
            </a:r>
          </a:p>
          <a:p>
            <a:pPr marL="0" indent="0"/>
            <a:r>
              <a:rPr lang="en-US" sz="4267" dirty="0"/>
              <a:t>One in Himself, I cannot die</a:t>
            </a:r>
          </a:p>
          <a:p>
            <a:pPr marL="0" indent="0"/>
            <a:r>
              <a:rPr lang="en-US" sz="4267" dirty="0"/>
              <a:t>My soul is purchased by His blood</a:t>
            </a:r>
          </a:p>
        </p:txBody>
      </p:sp>
    </p:spTree>
    <p:extLst>
      <p:ext uri="{BB962C8B-B14F-4D97-AF65-F5344CB8AC3E}">
        <p14:creationId xmlns:p14="http://schemas.microsoft.com/office/powerpoint/2010/main" val="110155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77304"/>
            <a:ext cx="11601855" cy="67033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Bridge</a:t>
            </a:r>
          </a:p>
          <a:p>
            <a:pPr marL="0" indent="0"/>
            <a:r>
              <a:rPr lang="en-US" sz="4267" dirty="0"/>
              <a:t>My life is hid with Christ on high</a:t>
            </a:r>
          </a:p>
          <a:p>
            <a:pPr marL="0" indent="0"/>
            <a:r>
              <a:rPr lang="en-US" sz="4267" dirty="0"/>
              <a:t>With Christ, my Savior and my God</a:t>
            </a:r>
          </a:p>
          <a:p>
            <a:pPr marL="0" indent="0"/>
            <a:r>
              <a:rPr lang="en-US" sz="4267" dirty="0"/>
              <a:t>With Christ, my Savior and my God</a:t>
            </a:r>
          </a:p>
        </p:txBody>
      </p:sp>
    </p:spTree>
    <p:extLst>
      <p:ext uri="{BB962C8B-B14F-4D97-AF65-F5344CB8AC3E}">
        <p14:creationId xmlns:p14="http://schemas.microsoft.com/office/powerpoint/2010/main" val="60621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</a:t>
            </a:r>
          </a:p>
        </p:txBody>
      </p:sp>
    </p:spTree>
    <p:extLst>
      <p:ext uri="{BB962C8B-B14F-4D97-AF65-F5344CB8AC3E}">
        <p14:creationId xmlns:p14="http://schemas.microsoft.com/office/powerpoint/2010/main" val="334512714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1366</TotalTime>
  <Words>208</Words>
  <Application>Microsoft Macintosh PowerPoint</Application>
  <PresentationFormat>Widescreen</PresentationFormat>
  <Paragraphs>40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Josefin Sans</vt:lpstr>
      <vt:lpstr>Open Sans</vt:lpstr>
      <vt:lpstr>Parcel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Oceans</dc:title>
  <dc:creator>Annabel Lam</dc:creator>
  <cp:lastModifiedBy>Johnny Wu</cp:lastModifiedBy>
  <cp:revision>20</cp:revision>
  <dcterms:created xsi:type="dcterms:W3CDTF">2023-06-17T14:19:15Z</dcterms:created>
  <dcterms:modified xsi:type="dcterms:W3CDTF">2023-11-18T00:12:14Z</dcterms:modified>
</cp:coreProperties>
</file>