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62" r:id="rId2"/>
    <p:sldId id="258" r:id="rId3"/>
    <p:sldId id="413" r:id="rId4"/>
    <p:sldId id="382" r:id="rId5"/>
    <p:sldId id="349" r:id="rId6"/>
    <p:sldId id="471" r:id="rId7"/>
    <p:sldId id="446" r:id="rId8"/>
    <p:sldId id="472" r:id="rId9"/>
    <p:sldId id="4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ED991-DCC2-4EF3-A9D1-FEDECA88FC06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070E0-CDEC-4954-B94B-B10A2ECD5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6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2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6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86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33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9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50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9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894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38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33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10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38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8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172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456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262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242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713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3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800" dirty="0"/>
              <a:t>Desert song</a:t>
            </a:r>
          </a:p>
        </p:txBody>
      </p:sp>
      <p:pic>
        <p:nvPicPr>
          <p:cNvPr id="1099" name="Picture 1098" descr="Cactus in desert">
            <a:extLst>
              <a:ext uri="{FF2B5EF4-FFF2-40B4-BE49-F238E27FC236}">
                <a16:creationId xmlns:a16="http://schemas.microsoft.com/office/drawing/2014/main" id="{54266158-90EB-B116-B230-D0A82CF1F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93" r="3073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  <p:sp>
        <p:nvSpPr>
          <p:cNvPr id="7" name="Google Shape;1035;p74">
            <a:extLst>
              <a:ext uri="{FF2B5EF4-FFF2-40B4-BE49-F238E27FC236}">
                <a16:creationId xmlns:a16="http://schemas.microsoft.com/office/drawing/2014/main" id="{7193106A-9EAB-DCF4-288F-FEB3E32FD5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23948" y="4785787"/>
            <a:ext cx="5398400" cy="14958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AU" sz="1467" dirty="0"/>
              <a:t>"Brooke </a:t>
            </a:r>
            <a:r>
              <a:rPr lang="en-AU" sz="1467" dirty="0" err="1"/>
              <a:t>Ligertwood</a:t>
            </a:r>
            <a:endParaRPr lang="en-AU" sz="1467" dirty="0"/>
          </a:p>
          <a:p>
            <a:pPr marL="0" indent="0">
              <a:spcAft>
                <a:spcPts val="600"/>
              </a:spcAft>
            </a:pPr>
            <a:r>
              <a:rPr lang="en-AU" sz="1467" dirty="0"/>
              <a:t>©2008 Hillsong Music Publishing Australia</a:t>
            </a:r>
          </a:p>
          <a:p>
            <a:pPr marL="0" indent="0">
              <a:spcAft>
                <a:spcPts val="600"/>
              </a:spcAft>
            </a:pPr>
            <a:r>
              <a:rPr lang="en-AU" sz="1467" dirty="0"/>
              <a:t>CCLI Licence No. 5485849"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17" y="0"/>
            <a:ext cx="10868967" cy="6384053"/>
          </a:xfrm>
        </p:spPr>
        <p:txBody>
          <a:bodyPr/>
          <a:lstStyle/>
          <a:p>
            <a:r>
              <a:rPr lang="en-US" sz="4267" dirty="0"/>
              <a:t>Verse 1</a:t>
            </a:r>
          </a:p>
          <a:p>
            <a:r>
              <a:rPr lang="en-US" sz="4267" dirty="0"/>
              <a:t>This is my prayer in the desert</a:t>
            </a:r>
          </a:p>
          <a:p>
            <a:r>
              <a:rPr lang="en-US" sz="4267" dirty="0"/>
              <a:t>When all that's within me feels dry</a:t>
            </a:r>
          </a:p>
          <a:p>
            <a:r>
              <a:rPr lang="en-US" sz="4267" dirty="0"/>
              <a:t>This is my prayer in my hunger and need</a:t>
            </a:r>
          </a:p>
          <a:p>
            <a:r>
              <a:rPr lang="en-US" sz="4267" dirty="0"/>
              <a:t>My God is the God who provides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2 </a:t>
            </a:r>
          </a:p>
          <a:p>
            <a:r>
              <a:rPr lang="en-US" sz="4267" dirty="0"/>
              <a:t>And this is my prayer in the fire</a:t>
            </a:r>
          </a:p>
          <a:p>
            <a:r>
              <a:rPr lang="en-US" sz="4267" dirty="0"/>
              <a:t>In weakness or trial or pain</a:t>
            </a:r>
          </a:p>
          <a:p>
            <a:r>
              <a:rPr lang="en-US" sz="4267" dirty="0"/>
              <a:t>There is a faith proved of more worth than gold</a:t>
            </a:r>
          </a:p>
          <a:p>
            <a:r>
              <a:rPr lang="en-US" sz="4267" dirty="0"/>
              <a:t>So refine me Lord through the flame</a:t>
            </a:r>
          </a:p>
        </p:txBody>
      </p:sp>
    </p:spTree>
    <p:extLst>
      <p:ext uri="{BB962C8B-B14F-4D97-AF65-F5344CB8AC3E}">
        <p14:creationId xmlns:p14="http://schemas.microsoft.com/office/powerpoint/2010/main" val="1526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And I will bring praise, I will bring praise</a:t>
            </a:r>
          </a:p>
          <a:p>
            <a:r>
              <a:rPr lang="en-US" sz="4267" dirty="0"/>
              <a:t>No weapon formed against me shall remain</a:t>
            </a:r>
          </a:p>
          <a:p>
            <a:r>
              <a:rPr lang="en-US" sz="4267" dirty="0"/>
              <a:t>I will rejoice, I will declare</a:t>
            </a:r>
          </a:p>
          <a:p>
            <a:r>
              <a:rPr lang="en-US" sz="4267" dirty="0"/>
              <a:t>God is my victory and He is here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5529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3 </a:t>
            </a:r>
          </a:p>
          <a:p>
            <a:r>
              <a:rPr lang="en-US" sz="4267" dirty="0"/>
              <a:t>And this is my prayer in the battle</a:t>
            </a:r>
          </a:p>
          <a:p>
            <a:r>
              <a:rPr lang="en-US" sz="4267" dirty="0"/>
              <a:t>When triumph is still on its way</a:t>
            </a:r>
          </a:p>
          <a:p>
            <a:r>
              <a:rPr lang="en-US" sz="4267" dirty="0"/>
              <a:t>I am a conqueror and co-heir with Christ</a:t>
            </a:r>
          </a:p>
          <a:p>
            <a:r>
              <a:rPr lang="en-US" sz="4267" dirty="0"/>
              <a:t>So firm on His promise I'll stand</a:t>
            </a:r>
          </a:p>
        </p:txBody>
      </p:sp>
    </p:spTree>
    <p:extLst>
      <p:ext uri="{BB962C8B-B14F-4D97-AF65-F5344CB8AC3E}">
        <p14:creationId xmlns:p14="http://schemas.microsoft.com/office/powerpoint/2010/main" val="34574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And I will bring praise, I will bring praise</a:t>
            </a:r>
          </a:p>
          <a:p>
            <a:r>
              <a:rPr lang="en-US" sz="4267" dirty="0"/>
              <a:t>No weapon formed against me shall remain</a:t>
            </a:r>
          </a:p>
          <a:p>
            <a:r>
              <a:rPr lang="en-US" sz="4267" dirty="0"/>
              <a:t>I will rejoice, I will declare</a:t>
            </a:r>
          </a:p>
          <a:p>
            <a:r>
              <a:rPr lang="en-US" sz="4267" dirty="0"/>
              <a:t>God is my victory and He is here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18288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Bridge</a:t>
            </a:r>
          </a:p>
          <a:p>
            <a:r>
              <a:rPr lang="en-US" sz="4267" dirty="0"/>
              <a:t>All of my life in every season</a:t>
            </a:r>
          </a:p>
          <a:p>
            <a:r>
              <a:rPr lang="en-US" sz="4267" dirty="0"/>
              <a:t>You are still God</a:t>
            </a:r>
          </a:p>
          <a:p>
            <a:r>
              <a:rPr lang="en-US" sz="4267" dirty="0"/>
              <a:t>I have a reason to sing</a:t>
            </a:r>
          </a:p>
          <a:p>
            <a:r>
              <a:rPr lang="en-US" sz="4267" dirty="0"/>
              <a:t>I have a reason to worship</a:t>
            </a:r>
          </a:p>
          <a:p>
            <a:r>
              <a:rPr lang="en-US" sz="4267" dirty="0"/>
              <a:t>(x3)</a:t>
            </a:r>
          </a:p>
        </p:txBody>
      </p:sp>
    </p:spTree>
    <p:extLst>
      <p:ext uri="{BB962C8B-B14F-4D97-AF65-F5344CB8AC3E}">
        <p14:creationId xmlns:p14="http://schemas.microsoft.com/office/powerpoint/2010/main" val="340034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And I will bring praise, I will bring praise</a:t>
            </a:r>
          </a:p>
          <a:p>
            <a:r>
              <a:rPr lang="en-US" sz="4267" dirty="0"/>
              <a:t>No weapon formed against me shall remain</a:t>
            </a:r>
          </a:p>
          <a:p>
            <a:r>
              <a:rPr lang="en-US" sz="4267" dirty="0"/>
              <a:t>I will rejoice, I will declare</a:t>
            </a:r>
          </a:p>
          <a:p>
            <a:r>
              <a:rPr lang="en-US" sz="4267" dirty="0"/>
              <a:t>God is my victory and He is here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73402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4</a:t>
            </a:r>
          </a:p>
          <a:p>
            <a:r>
              <a:rPr lang="en-US" sz="4267" dirty="0"/>
              <a:t>And this is my prayer in the harvest</a:t>
            </a:r>
          </a:p>
          <a:p>
            <a:r>
              <a:rPr lang="en-US" sz="4267" dirty="0"/>
              <a:t>When </a:t>
            </a:r>
            <a:r>
              <a:rPr lang="en-US" sz="4267" dirty="0" err="1"/>
              <a:t>favour</a:t>
            </a:r>
            <a:r>
              <a:rPr lang="en-US" sz="4267" dirty="0"/>
              <a:t> and providence flow</a:t>
            </a:r>
          </a:p>
          <a:p>
            <a:r>
              <a:rPr lang="en-US" sz="4267" dirty="0"/>
              <a:t>I know I'm filled to be emptied again</a:t>
            </a:r>
          </a:p>
          <a:p>
            <a:r>
              <a:rPr lang="en-US" sz="4267" dirty="0"/>
              <a:t>The seed I've received I will sow</a:t>
            </a:r>
          </a:p>
        </p:txBody>
      </p:sp>
    </p:spTree>
    <p:extLst>
      <p:ext uri="{BB962C8B-B14F-4D97-AF65-F5344CB8AC3E}">
        <p14:creationId xmlns:p14="http://schemas.microsoft.com/office/powerpoint/2010/main" val="3940873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0</TotalTime>
  <Words>270</Words>
  <Application>Microsoft Macintosh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Josefin Sans</vt:lpstr>
      <vt:lpstr>Open Sans</vt:lpstr>
      <vt:lpstr>Parcel</vt:lpstr>
      <vt:lpstr>Desert song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Desert Song</dc:title>
  <dc:creator>Annabel Lam</dc:creator>
  <cp:lastModifiedBy>Johnny Wu</cp:lastModifiedBy>
  <cp:revision>4</cp:revision>
  <dcterms:created xsi:type="dcterms:W3CDTF">2023-06-17T14:23:21Z</dcterms:created>
  <dcterms:modified xsi:type="dcterms:W3CDTF">2023-11-18T00:12:40Z</dcterms:modified>
</cp:coreProperties>
</file>