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61" r:id="rId2"/>
    <p:sldId id="259" r:id="rId3"/>
    <p:sldId id="468" r:id="rId4"/>
    <p:sldId id="470" r:id="rId5"/>
    <p:sldId id="356" r:id="rId6"/>
    <p:sldId id="357" r:id="rId7"/>
    <p:sldId id="478" r:id="rId8"/>
    <p:sldId id="479" r:id="rId9"/>
    <p:sldId id="480" r:id="rId10"/>
    <p:sldId id="359" r:id="rId11"/>
    <p:sldId id="4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567"/>
  </p:normalViewPr>
  <p:slideViewPr>
    <p:cSldViewPr snapToGrid="0">
      <p:cViewPr varScale="1">
        <p:scale>
          <a:sx n="111" d="100"/>
          <a:sy n="111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13/1/2024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99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1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7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49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200"/>
              <a:t>Blessed be your name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1148615" y="4352544"/>
            <a:ext cx="3798770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CCLI license number: 924728</a:t>
            </a:r>
          </a:p>
        </p:txBody>
      </p: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3753567A-0F8E-03F4-13D3-CBF6B98E4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4" r="19620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You give and take away</a:t>
            </a:r>
          </a:p>
          <a:p>
            <a:pPr marL="0" indent="0"/>
            <a:r>
              <a:rPr lang="en-US" sz="4267" dirty="0"/>
              <a:t>You give and take away</a:t>
            </a:r>
          </a:p>
          <a:p>
            <a:pPr marL="0" indent="0"/>
            <a:r>
              <a:rPr lang="en-US" sz="4267" dirty="0"/>
              <a:t>My heart will choose to say</a:t>
            </a:r>
          </a:p>
          <a:p>
            <a:pPr marL="0" indent="0"/>
            <a:r>
              <a:rPr lang="en-US" sz="4267" dirty="0"/>
              <a:t>Lord, blessed be Your name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Blessed be the name of the Lord</a:t>
            </a:r>
          </a:p>
          <a:p>
            <a:pPr marL="0" indent="0"/>
            <a:r>
              <a:rPr lang="en-US" sz="4267" dirty="0"/>
              <a:t>Blessed be Your name</a:t>
            </a:r>
          </a:p>
          <a:p>
            <a:pPr marL="0" indent="0"/>
            <a:r>
              <a:rPr lang="en-US" sz="4267" dirty="0"/>
              <a:t>Blessed be the name of the Lord</a:t>
            </a:r>
          </a:p>
          <a:p>
            <a:pPr marL="0" indent="0"/>
            <a:r>
              <a:rPr lang="en-US" sz="4267" dirty="0"/>
              <a:t>Blessed be Your glorious name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407290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Blessed be Your name</a:t>
            </a:r>
          </a:p>
          <a:p>
            <a:pPr marL="0" indent="0"/>
            <a:r>
              <a:rPr lang="en-US" sz="4267" dirty="0"/>
              <a:t>In the land that is plentiful</a:t>
            </a:r>
          </a:p>
          <a:p>
            <a:pPr marL="0" indent="0"/>
            <a:r>
              <a:rPr lang="en-US" sz="4267" dirty="0"/>
              <a:t>Where Your streams of abundance flow</a:t>
            </a:r>
          </a:p>
          <a:p>
            <a:pPr marL="0" indent="0"/>
            <a:r>
              <a:rPr lang="en-US" sz="4267" dirty="0"/>
              <a:t>Blessed be Your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Blessed be Your name</a:t>
            </a:r>
          </a:p>
          <a:p>
            <a:pPr marL="0" indent="0"/>
            <a:r>
              <a:rPr lang="en-US" sz="4267" dirty="0"/>
              <a:t>When I'm found in the desert place</a:t>
            </a:r>
          </a:p>
          <a:p>
            <a:pPr marL="0" indent="0"/>
            <a:r>
              <a:rPr lang="en-US" sz="4267" dirty="0"/>
              <a:t>Though I walk through the wilderness</a:t>
            </a:r>
          </a:p>
          <a:p>
            <a:pPr marL="0" indent="0"/>
            <a:r>
              <a:rPr lang="en-US" sz="4267" dirty="0"/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Every blessing You pour out</a:t>
            </a:r>
          </a:p>
          <a:p>
            <a:pPr marL="0" indent="0"/>
            <a:r>
              <a:rPr lang="en-US" sz="4267" dirty="0"/>
              <a:t>I'll turn back to praise</a:t>
            </a:r>
          </a:p>
          <a:p>
            <a:pPr marL="0" indent="0"/>
            <a:r>
              <a:rPr lang="en-US" sz="4267" dirty="0"/>
              <a:t>When the darkness closes in, Lord</a:t>
            </a:r>
          </a:p>
          <a:p>
            <a:pPr marL="0" indent="0"/>
            <a:r>
              <a:rPr lang="en-US" sz="4267" dirty="0"/>
              <a:t>Still I will say</a:t>
            </a:r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Blessed be the name of the Lord</a:t>
            </a:r>
          </a:p>
          <a:p>
            <a:pPr marL="0" indent="0"/>
            <a:r>
              <a:rPr lang="en-US" sz="4267" dirty="0"/>
              <a:t>Blessed be Your name</a:t>
            </a:r>
          </a:p>
          <a:p>
            <a:pPr marL="0" indent="0"/>
            <a:r>
              <a:rPr lang="en-US" sz="4267" dirty="0"/>
              <a:t>Blessed be the name of the Lord</a:t>
            </a:r>
          </a:p>
          <a:p>
            <a:pPr marL="0" indent="0"/>
            <a:r>
              <a:rPr lang="en-US" sz="4267" dirty="0"/>
              <a:t>Blessed be Your glorious name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Blessed be Your name</a:t>
            </a:r>
          </a:p>
          <a:p>
            <a:pPr marL="0" indent="0"/>
            <a:r>
              <a:rPr lang="en-US" sz="4267" dirty="0"/>
              <a:t>When the sun's shining down on me</a:t>
            </a:r>
          </a:p>
          <a:p>
            <a:pPr marL="0" indent="0"/>
            <a:r>
              <a:rPr lang="en-US" sz="4267" dirty="0"/>
              <a:t>When the world's all as it should be</a:t>
            </a:r>
          </a:p>
          <a:p>
            <a:pPr marL="0" indent="0"/>
            <a:r>
              <a:rPr lang="en-US" sz="4267" dirty="0"/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4</a:t>
            </a:r>
          </a:p>
          <a:p>
            <a:pPr marL="0" indent="0"/>
            <a:r>
              <a:rPr lang="en-US" sz="4267" dirty="0"/>
              <a:t>Blessed be Your name</a:t>
            </a:r>
          </a:p>
          <a:p>
            <a:pPr marL="0" indent="0"/>
            <a:r>
              <a:rPr lang="en-US" sz="4267" dirty="0"/>
              <a:t>On the road marked with suffering</a:t>
            </a:r>
          </a:p>
          <a:p>
            <a:pPr marL="0" indent="0"/>
            <a:r>
              <a:rPr lang="en-US" sz="4267" dirty="0"/>
              <a:t>Though there's pain in the offering</a:t>
            </a:r>
          </a:p>
          <a:p>
            <a:pPr marL="0" indent="0"/>
            <a:r>
              <a:rPr lang="en-US" sz="4267" dirty="0"/>
              <a:t>Blessed be Your name</a:t>
            </a:r>
          </a:p>
          <a:p>
            <a:pPr marL="0" indent="0"/>
            <a:r>
              <a:rPr lang="en-US" sz="4267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3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  <a:p>
            <a:pPr marL="0" indent="0"/>
            <a:r>
              <a:rPr lang="en-US" sz="4267" dirty="0"/>
              <a:t>Every blessing You pour out</a:t>
            </a:r>
          </a:p>
          <a:p>
            <a:pPr marL="0" indent="0"/>
            <a:r>
              <a:rPr lang="en-US" sz="4267" dirty="0"/>
              <a:t>I'll turn back to praise</a:t>
            </a:r>
          </a:p>
          <a:p>
            <a:pPr marL="0" indent="0"/>
            <a:r>
              <a:rPr lang="en-US" sz="4267" dirty="0"/>
              <a:t>When the darkness closes in, Lord</a:t>
            </a:r>
          </a:p>
          <a:p>
            <a:pPr marL="0" indent="0"/>
            <a:r>
              <a:rPr lang="en-US" sz="4267" dirty="0"/>
              <a:t>Still I will say</a:t>
            </a:r>
          </a:p>
        </p:txBody>
      </p:sp>
    </p:spTree>
    <p:extLst>
      <p:ext uri="{BB962C8B-B14F-4D97-AF65-F5344CB8AC3E}">
        <p14:creationId xmlns:p14="http://schemas.microsoft.com/office/powerpoint/2010/main" val="284753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Blessed be the name of the Lord</a:t>
            </a:r>
          </a:p>
          <a:p>
            <a:pPr marL="0" indent="0"/>
            <a:r>
              <a:rPr lang="en-US" sz="4267" dirty="0"/>
              <a:t>Blessed be Your name</a:t>
            </a:r>
          </a:p>
          <a:p>
            <a:pPr marL="0" indent="0"/>
            <a:r>
              <a:rPr lang="en-US" sz="4267" dirty="0"/>
              <a:t>Blessed be the name of the Lord</a:t>
            </a:r>
          </a:p>
          <a:p>
            <a:pPr marL="0" indent="0"/>
            <a:r>
              <a:rPr lang="en-US" sz="4267" dirty="0"/>
              <a:t>Blessed be Your glorious name</a:t>
            </a:r>
          </a:p>
        </p:txBody>
      </p:sp>
    </p:spTree>
    <p:extLst>
      <p:ext uri="{BB962C8B-B14F-4D97-AF65-F5344CB8AC3E}">
        <p14:creationId xmlns:p14="http://schemas.microsoft.com/office/powerpoint/2010/main" val="8062493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1355</TotalTime>
  <Words>247</Words>
  <Application>Microsoft Macintosh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Josefin Sans</vt:lpstr>
      <vt:lpstr>Open Sans</vt:lpstr>
      <vt:lpstr>Parcel</vt:lpstr>
      <vt:lpstr>Blessed be your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19</cp:revision>
  <dcterms:created xsi:type="dcterms:W3CDTF">2023-06-17T14:19:15Z</dcterms:created>
  <dcterms:modified xsi:type="dcterms:W3CDTF">2024-01-13T11:08:19Z</dcterms:modified>
</cp:coreProperties>
</file>