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7" r:id="rId1"/>
  </p:sldMasterIdLst>
  <p:notesMasterIdLst>
    <p:notesMasterId r:id="rId52"/>
  </p:notesMasterIdLst>
  <p:sldIdLst>
    <p:sldId id="256" r:id="rId2"/>
    <p:sldId id="381" r:id="rId3"/>
    <p:sldId id="563" r:id="rId4"/>
    <p:sldId id="554" r:id="rId5"/>
    <p:sldId id="274" r:id="rId6"/>
    <p:sldId id="273" r:id="rId7"/>
    <p:sldId id="492" r:id="rId8"/>
    <p:sldId id="362" r:id="rId9"/>
    <p:sldId id="510" r:id="rId10"/>
    <p:sldId id="515" r:id="rId11"/>
    <p:sldId id="512" r:id="rId12"/>
    <p:sldId id="513" r:id="rId13"/>
    <p:sldId id="516" r:id="rId14"/>
    <p:sldId id="517" r:id="rId15"/>
    <p:sldId id="518" r:id="rId16"/>
    <p:sldId id="519" r:id="rId17"/>
    <p:sldId id="520" r:id="rId18"/>
    <p:sldId id="514" r:id="rId19"/>
    <p:sldId id="590" r:id="rId20"/>
    <p:sldId id="591" r:id="rId21"/>
    <p:sldId id="592" r:id="rId22"/>
    <p:sldId id="593" r:id="rId23"/>
    <p:sldId id="594" r:id="rId24"/>
    <p:sldId id="595" r:id="rId25"/>
    <p:sldId id="493" r:id="rId26"/>
    <p:sldId id="522" r:id="rId27"/>
    <p:sldId id="523" r:id="rId28"/>
    <p:sldId id="596" r:id="rId29"/>
    <p:sldId id="524" r:id="rId30"/>
    <p:sldId id="525" r:id="rId31"/>
    <p:sldId id="526" r:id="rId32"/>
    <p:sldId id="527" r:id="rId33"/>
    <p:sldId id="261" r:id="rId34"/>
    <p:sldId id="259" r:id="rId35"/>
    <p:sldId id="468" r:id="rId36"/>
    <p:sldId id="470" r:id="rId37"/>
    <p:sldId id="486" r:id="rId38"/>
    <p:sldId id="479" r:id="rId39"/>
    <p:sldId id="480" r:id="rId40"/>
    <p:sldId id="481" r:id="rId41"/>
    <p:sldId id="485" r:id="rId42"/>
    <p:sldId id="483" r:id="rId43"/>
    <p:sldId id="484" r:id="rId44"/>
    <p:sldId id="276" r:id="rId45"/>
    <p:sldId id="266" r:id="rId46"/>
    <p:sldId id="561" r:id="rId47"/>
    <p:sldId id="559" r:id="rId48"/>
    <p:sldId id="589" r:id="rId49"/>
    <p:sldId id="269" r:id="rId50"/>
    <p:sldId id="275" r:id="rId51"/>
  </p:sldIdLst>
  <p:sldSz cx="9144000" cy="5143500" type="screen16x9"/>
  <p:notesSz cx="6858000" cy="9144000"/>
  <p:embeddedFontLst>
    <p:embeddedFont>
      <p:font typeface="Gill Sans MT" panose="020B0502020104020203" pitchFamily="34" charset="77"/>
      <p:regular r:id="rId53"/>
      <p:bold r:id="rId54"/>
      <p:italic r:id="rId55"/>
      <p:boldItalic r:id="rId56"/>
    </p:embeddedFont>
    <p:embeddedFont>
      <p:font typeface="Josefin Sans" pitchFamily="2" charset="77"/>
      <p:regular r:id="rId57"/>
      <p:bold r:id="rId58"/>
    </p:embeddedFont>
    <p:embeddedFont>
      <p:font typeface="Open Sans" panose="020B0606030504020204" pitchFamily="34" charset="0"/>
      <p:regular r:id="rId59"/>
      <p:bold r:id="rId60"/>
      <p:italic r:id="rId61"/>
      <p:boldItalic r:id="rId6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D92787-0673-4784-B1B4-DA8829A55E00}">
  <a:tblStyle styleId="{C7D92787-0673-4784-B1B4-DA8829A55E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91" autoAdjust="0"/>
    <p:restoredTop sz="94593"/>
  </p:normalViewPr>
  <p:slideViewPr>
    <p:cSldViewPr snapToGrid="0">
      <p:cViewPr varScale="1">
        <p:scale>
          <a:sx n="164" d="100"/>
          <a:sy n="164" d="100"/>
        </p:scale>
        <p:origin x="408"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4A687-FD45-4AE6-8C2B-71623BC271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0D00103-6B37-E74C-9E5C-80852B11E52A}" type="pres">
      <dgm:prSet presAssocID="{8C24A687-FD45-4AE6-8C2B-71623BC271D2}" presName="diagram" presStyleCnt="0">
        <dgm:presLayoutVars>
          <dgm:dir/>
          <dgm:resizeHandles val="exact"/>
        </dgm:presLayoutVars>
      </dgm:prSet>
      <dgm:spPr/>
    </dgm:pt>
  </dgm:ptLst>
  <dgm:cxnLst>
    <dgm:cxn modelId="{90B06E6A-26CD-5343-AB1A-BB537D674601}" type="presOf" srcId="{8C24A687-FD45-4AE6-8C2B-71623BC271D2}" destId="{E0D00103-6B37-E74C-9E5C-80852B11E52A}"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24A687-FD45-4AE6-8C2B-71623BC271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2567AB-EAF4-4B59-8620-9E5956198D4D}">
      <dgm:prSet/>
      <dgm:spPr/>
      <dgm:t>
        <a:bodyPr/>
        <a:lstStyle/>
        <a:p>
          <a:pPr>
            <a:lnSpc>
              <a:spcPct val="100000"/>
            </a:lnSpc>
          </a:pPr>
          <a:r>
            <a:rPr lang="en-US" dirty="0"/>
            <a:t>Account Name:</a:t>
          </a:r>
        </a:p>
        <a:p>
          <a:pPr>
            <a:lnSpc>
              <a:spcPct val="100000"/>
            </a:lnSpc>
          </a:pPr>
          <a:r>
            <a:rPr lang="en-US" dirty="0"/>
            <a:t>Blacktown Chinese Christian Church</a:t>
          </a:r>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endParaRPr lang="en-US"/>
        </a:p>
      </dgm:t>
    </dgm:pt>
    <dgm:pt modelId="{0F51077B-AD45-4FAD-AFE2-6FDCF17097FD}">
      <dgm:prSet/>
      <dgm:spPr/>
      <dgm:t>
        <a:bodyPr/>
        <a:lstStyle/>
        <a:p>
          <a:pPr>
            <a:lnSpc>
              <a:spcPct val="100000"/>
            </a:lnSpc>
          </a:pPr>
          <a:r>
            <a:rPr lang="en-US" dirty="0"/>
            <a:t>BSB: 112 - 879</a:t>
          </a:r>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endParaRPr lang="en-US"/>
        </a:p>
      </dgm:t>
    </dgm:pt>
    <dgm:pt modelId="{A1EEC57C-3093-41B2-958B-57BF056AF12B}">
      <dgm:prSet/>
      <dgm:spPr/>
      <dgm:t>
        <a:bodyPr/>
        <a:lstStyle/>
        <a:p>
          <a:pPr>
            <a:lnSpc>
              <a:spcPct val="100000"/>
            </a:lnSpc>
          </a:pPr>
          <a:r>
            <a:rPr lang="en-US" dirty="0"/>
            <a:t>Account number: 4216 50263</a:t>
          </a:r>
        </a:p>
      </dgm:t>
    </dgm:pt>
    <dgm:pt modelId="{F8B4749F-12BF-4BBC-AAA4-ACEF692BB7A2}" type="parTrans" cxnId="{5F8C9516-0329-4598-864A-606A91775FD3}">
      <dgm:prSet/>
      <dgm:spPr/>
      <dgm:t>
        <a:bodyPr/>
        <a:lstStyle/>
        <a:p>
          <a:endParaRPr lang="en-US"/>
        </a:p>
      </dgm:t>
    </dgm:pt>
    <dgm:pt modelId="{D226DE44-E4BE-4729-89BB-CB0B9FBEAFA8}" type="sibTrans" cxnId="{5F8C9516-0329-4598-864A-606A91775FD3}">
      <dgm:prSet/>
      <dgm:spPr/>
      <dgm:t>
        <a:bodyPr/>
        <a:lstStyle/>
        <a:p>
          <a:endParaRPr lang="en-US"/>
        </a:p>
      </dgm:t>
    </dgm:pt>
    <dgm:pt modelId="{B826B4B6-381A-4254-A912-473045F77AD8}">
      <dgm:prSet/>
      <dgm:spPr/>
      <dgm:t>
        <a:bodyPr/>
        <a:lstStyle/>
        <a:p>
          <a:pPr>
            <a:lnSpc>
              <a:spcPct val="100000"/>
            </a:lnSpc>
          </a:pPr>
          <a:r>
            <a:rPr lang="en-US" dirty="0"/>
            <a:t>Please put in “offering” as the reference</a:t>
          </a:r>
        </a:p>
      </dgm:t>
    </dgm:pt>
    <dgm:pt modelId="{34CA16BB-DAC0-4228-885F-5F2B02D028B0}" type="parTrans" cxnId="{F198C86F-ECEA-4241-A678-C9498B1E8119}">
      <dgm:prSet/>
      <dgm:spPr/>
      <dgm:t>
        <a:bodyPr/>
        <a:lstStyle/>
        <a:p>
          <a:endParaRPr lang="en-US"/>
        </a:p>
      </dgm:t>
    </dgm:pt>
    <dgm:pt modelId="{3FE0BB05-ADF9-40A7-BFEA-67BD0A472445}" type="sibTrans" cxnId="{F198C86F-ECEA-4241-A678-C9498B1E8119}">
      <dgm:prSet/>
      <dgm:spPr/>
      <dgm:t>
        <a:bodyPr/>
        <a:lstStyle/>
        <a:p>
          <a:endParaRPr lang="en-US"/>
        </a:p>
      </dgm:t>
    </dgm:pt>
    <dgm:pt modelId="{F47DF68F-84FD-4178-A525-291EAE23DBF8}">
      <dgm:prSet/>
      <dgm:spPr/>
      <dgm:t>
        <a:bodyPr/>
        <a:lstStyle/>
        <a:p>
          <a:pPr>
            <a:lnSpc>
              <a:spcPct val="100000"/>
            </a:lnSpc>
          </a:pPr>
          <a:r>
            <a:rPr lang="en-US" dirty="0"/>
            <a:t>The tithing box is available at the back of the hall</a:t>
          </a:r>
        </a:p>
      </dgm:t>
    </dgm:pt>
    <dgm:pt modelId="{395326BA-0730-4016-9675-FDC5D59FB184}" type="parTrans" cxnId="{2B1A2827-2B5A-4831-9918-4287734F5C4E}">
      <dgm:prSet/>
      <dgm:spPr/>
      <dgm:t>
        <a:bodyPr/>
        <a:lstStyle/>
        <a:p>
          <a:endParaRPr lang="en-US"/>
        </a:p>
      </dgm:t>
    </dgm:pt>
    <dgm:pt modelId="{E0E5C605-F042-41E4-9F60-6CDC8A21489E}" type="sibTrans" cxnId="{2B1A2827-2B5A-4831-9918-4287734F5C4E}">
      <dgm:prSet/>
      <dgm:spPr/>
      <dgm:t>
        <a:bodyPr/>
        <a:lstStyle/>
        <a:p>
          <a:endParaRPr lang="en-US"/>
        </a:p>
      </dgm:t>
    </dgm:pt>
    <dgm:pt modelId="{8E230C79-365B-4D0B-BCAB-DE98B0045FEA}" type="pres">
      <dgm:prSet presAssocID="{8C24A687-FD45-4AE6-8C2B-71623BC271D2}" presName="root" presStyleCnt="0">
        <dgm:presLayoutVars>
          <dgm:dir/>
          <dgm:resizeHandles val="exact"/>
        </dgm:presLayoutVars>
      </dgm:prSet>
      <dgm:spPr/>
    </dgm:pt>
    <dgm:pt modelId="{27023C06-66E7-412D-9ACA-DBC04DDC5CBD}" type="pres">
      <dgm:prSet presAssocID="{E02567AB-EAF4-4B59-8620-9E5956198D4D}" presName="compNode" presStyleCnt="0"/>
      <dgm:spPr/>
    </dgm:pt>
    <dgm:pt modelId="{4BA69DE3-30B9-4A31-9EF4-56496E3C3396}" type="pres">
      <dgm:prSet presAssocID="{E02567AB-EAF4-4B59-8620-9E5956198D4D}" presName="bgRect" presStyleLbl="bgShp" presStyleIdx="0" presStyleCnt="5"/>
      <dgm:spPr/>
    </dgm:pt>
    <dgm:pt modelId="{B6BC8C39-52C3-42A7-84B5-7F28316400B2}" type="pres">
      <dgm:prSet presAssocID="{E02567AB-EAF4-4B59-8620-9E5956198D4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F9FD1E44-7E26-4575-B8A3-9F5177F2B97E}" type="pres">
      <dgm:prSet presAssocID="{E02567AB-EAF4-4B59-8620-9E5956198D4D}" presName="spaceRect" presStyleCnt="0"/>
      <dgm:spPr/>
    </dgm:pt>
    <dgm:pt modelId="{BDBA5696-F61D-4DB2-8874-428B504B1EFD}" type="pres">
      <dgm:prSet presAssocID="{E02567AB-EAF4-4B59-8620-9E5956198D4D}" presName="parTx" presStyleLbl="revTx" presStyleIdx="0" presStyleCnt="5">
        <dgm:presLayoutVars>
          <dgm:chMax val="0"/>
          <dgm:chPref val="0"/>
        </dgm:presLayoutVars>
      </dgm:prSet>
      <dgm:spPr/>
    </dgm:pt>
    <dgm:pt modelId="{00FD71BC-6C26-4964-8A10-CED5474CE1D7}" type="pres">
      <dgm:prSet presAssocID="{FE50CAE5-E893-42B6-AC6B-0CA628BCC3F6}" presName="sibTrans" presStyleCnt="0"/>
      <dgm:spPr/>
    </dgm:pt>
    <dgm:pt modelId="{3B0C7BAE-3AAF-4A2D-BA03-3C44E05E2324}" type="pres">
      <dgm:prSet presAssocID="{0F51077B-AD45-4FAD-AFE2-6FDCF17097FD}" presName="compNode" presStyleCnt="0"/>
      <dgm:spPr/>
    </dgm:pt>
    <dgm:pt modelId="{5D3ABC5F-889A-4F3A-BDC7-503DA8021A6C}" type="pres">
      <dgm:prSet presAssocID="{0F51077B-AD45-4FAD-AFE2-6FDCF17097FD}" presName="bgRect" presStyleLbl="bgShp" presStyleIdx="1" presStyleCnt="5"/>
      <dgm:spPr/>
    </dgm:pt>
    <dgm:pt modelId="{B97C25DE-338A-4FA3-A4D9-574113383858}" type="pres">
      <dgm:prSet presAssocID="{0F51077B-AD45-4FAD-AFE2-6FDCF17097F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
        </a:ext>
      </dgm:extLst>
    </dgm:pt>
    <dgm:pt modelId="{33499E36-46F9-4B51-BC93-AB6A13EA9E7E}" type="pres">
      <dgm:prSet presAssocID="{0F51077B-AD45-4FAD-AFE2-6FDCF17097FD}" presName="spaceRect" presStyleCnt="0"/>
      <dgm:spPr/>
    </dgm:pt>
    <dgm:pt modelId="{40649450-31B4-4B0F-9F77-1416CFB3AFA7}" type="pres">
      <dgm:prSet presAssocID="{0F51077B-AD45-4FAD-AFE2-6FDCF17097FD}" presName="parTx" presStyleLbl="revTx" presStyleIdx="1" presStyleCnt="5">
        <dgm:presLayoutVars>
          <dgm:chMax val="0"/>
          <dgm:chPref val="0"/>
        </dgm:presLayoutVars>
      </dgm:prSet>
      <dgm:spPr/>
    </dgm:pt>
    <dgm:pt modelId="{81A91526-9BBF-41CA-98E0-2591EDA579CF}" type="pres">
      <dgm:prSet presAssocID="{36457EAC-883D-4C1B-89E5-95B01489DB33}" presName="sibTrans" presStyleCnt="0"/>
      <dgm:spPr/>
    </dgm:pt>
    <dgm:pt modelId="{86405C0B-C479-4DB9-BEC6-33ED5BBDF639}" type="pres">
      <dgm:prSet presAssocID="{A1EEC57C-3093-41B2-958B-57BF056AF12B}" presName="compNode" presStyleCnt="0"/>
      <dgm:spPr/>
    </dgm:pt>
    <dgm:pt modelId="{79B2ACAE-C824-47AA-B9DE-16954193C142}" type="pres">
      <dgm:prSet presAssocID="{A1EEC57C-3093-41B2-958B-57BF056AF12B}" presName="bgRect" presStyleLbl="bgShp" presStyleIdx="2" presStyleCnt="5"/>
      <dgm:spPr/>
    </dgm:pt>
    <dgm:pt modelId="{252BA1F3-E9E9-4E27-BDFE-8800E282E3A4}" type="pres">
      <dgm:prSet presAssocID="{A1EEC57C-3093-41B2-958B-57BF056AF12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B9B723ED-4388-4536-A86D-C3B297309073}" type="pres">
      <dgm:prSet presAssocID="{A1EEC57C-3093-41B2-958B-57BF056AF12B}" presName="spaceRect" presStyleCnt="0"/>
      <dgm:spPr/>
    </dgm:pt>
    <dgm:pt modelId="{DB778FB0-78E8-4306-B548-0B7589022381}" type="pres">
      <dgm:prSet presAssocID="{A1EEC57C-3093-41B2-958B-57BF056AF12B}" presName="parTx" presStyleLbl="revTx" presStyleIdx="2" presStyleCnt="5">
        <dgm:presLayoutVars>
          <dgm:chMax val="0"/>
          <dgm:chPref val="0"/>
        </dgm:presLayoutVars>
      </dgm:prSet>
      <dgm:spPr/>
    </dgm:pt>
    <dgm:pt modelId="{A4ECB722-6804-405A-95AB-E6C46998BC0D}" type="pres">
      <dgm:prSet presAssocID="{D226DE44-E4BE-4729-89BB-CB0B9FBEAFA8}" presName="sibTrans" presStyleCnt="0"/>
      <dgm:spPr/>
    </dgm:pt>
    <dgm:pt modelId="{9A770736-86DC-499B-8523-29510EB1A15E}" type="pres">
      <dgm:prSet presAssocID="{B826B4B6-381A-4254-A912-473045F77AD8}" presName="compNode" presStyleCnt="0"/>
      <dgm:spPr/>
    </dgm:pt>
    <dgm:pt modelId="{CD80F32A-5D5D-43B1-B3A8-3D593F30CE16}" type="pres">
      <dgm:prSet presAssocID="{B826B4B6-381A-4254-A912-473045F77AD8}" presName="bgRect" presStyleLbl="bgShp" presStyleIdx="3" presStyleCnt="5"/>
      <dgm:spPr/>
    </dgm:pt>
    <dgm:pt modelId="{A88A259C-EB38-4FB1-9ADD-C7D521B2611C}" type="pres">
      <dgm:prSet presAssocID="{B826B4B6-381A-4254-A912-473045F77AD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a:ext>
      </dgm:extLst>
    </dgm:pt>
    <dgm:pt modelId="{3DCBF619-2EB8-4E14-BE63-63AF7EA54168}" type="pres">
      <dgm:prSet presAssocID="{B826B4B6-381A-4254-A912-473045F77AD8}" presName="spaceRect" presStyleCnt="0"/>
      <dgm:spPr/>
    </dgm:pt>
    <dgm:pt modelId="{32DA1BA3-4EFA-4220-8CA7-FD4165968A1E}" type="pres">
      <dgm:prSet presAssocID="{B826B4B6-381A-4254-A912-473045F77AD8}" presName="parTx" presStyleLbl="revTx" presStyleIdx="3" presStyleCnt="5">
        <dgm:presLayoutVars>
          <dgm:chMax val="0"/>
          <dgm:chPref val="0"/>
        </dgm:presLayoutVars>
      </dgm:prSet>
      <dgm:spPr/>
    </dgm:pt>
    <dgm:pt modelId="{15C9B074-60FC-49E2-90C8-DFC57C0B887C}" type="pres">
      <dgm:prSet presAssocID="{3FE0BB05-ADF9-40A7-BFEA-67BD0A472445}" presName="sibTrans" presStyleCnt="0"/>
      <dgm:spPr/>
    </dgm:pt>
    <dgm:pt modelId="{F6B49FA6-616E-4DDD-90BF-F64CD492733F}" type="pres">
      <dgm:prSet presAssocID="{F47DF68F-84FD-4178-A525-291EAE23DBF8}" presName="compNode" presStyleCnt="0"/>
      <dgm:spPr/>
    </dgm:pt>
    <dgm:pt modelId="{F048B58A-1CAE-4E1C-8BEF-1A6F778B0423}" type="pres">
      <dgm:prSet presAssocID="{F47DF68F-84FD-4178-A525-291EAE23DBF8}" presName="bgRect" presStyleLbl="bgShp" presStyleIdx="4" presStyleCnt="5"/>
      <dgm:spPr/>
    </dgm:pt>
    <dgm:pt modelId="{598DF9B1-B962-4B4D-A649-69098168822D}" type="pres">
      <dgm:prSet presAssocID="{F47DF68F-84FD-4178-A525-291EAE23DBF8}"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oney with solid fill"/>
        </a:ext>
      </dgm:extLst>
    </dgm:pt>
    <dgm:pt modelId="{D3DD2CE2-E281-4B9C-A709-0E9FB58441D6}" type="pres">
      <dgm:prSet presAssocID="{F47DF68F-84FD-4178-A525-291EAE23DBF8}" presName="spaceRect" presStyleCnt="0"/>
      <dgm:spPr/>
    </dgm:pt>
    <dgm:pt modelId="{3BDE3E2F-63E7-44EF-880F-609AB87792AB}" type="pres">
      <dgm:prSet presAssocID="{F47DF68F-84FD-4178-A525-291EAE23DBF8}" presName="parTx" presStyleLbl="revTx" presStyleIdx="4" presStyleCnt="5">
        <dgm:presLayoutVars>
          <dgm:chMax val="0"/>
          <dgm:chPref val="0"/>
        </dgm:presLayoutVars>
      </dgm:prSet>
      <dgm:spPr/>
    </dgm:pt>
  </dgm:ptLst>
  <dgm:cxnLst>
    <dgm:cxn modelId="{5F8C9516-0329-4598-864A-606A91775FD3}" srcId="{8C24A687-FD45-4AE6-8C2B-71623BC271D2}" destId="{A1EEC57C-3093-41B2-958B-57BF056AF12B}" srcOrd="2" destOrd="0" parTransId="{F8B4749F-12BF-4BBC-AAA4-ACEF692BB7A2}" sibTransId="{D226DE44-E4BE-4729-89BB-CB0B9FBEAFA8}"/>
    <dgm:cxn modelId="{C6E69323-0ACF-6745-93F4-EA49A8E8918E}" type="presOf" srcId="{8C24A687-FD45-4AE6-8C2B-71623BC271D2}" destId="{8E230C79-365B-4D0B-BCAB-DE98B0045FEA}" srcOrd="0" destOrd="0" presId="urn:microsoft.com/office/officeart/2018/2/layout/IconVerticalSolidList"/>
    <dgm:cxn modelId="{2B1A2827-2B5A-4831-9918-4287734F5C4E}" srcId="{8C24A687-FD45-4AE6-8C2B-71623BC271D2}" destId="{F47DF68F-84FD-4178-A525-291EAE23DBF8}" srcOrd="4" destOrd="0" parTransId="{395326BA-0730-4016-9675-FDC5D59FB184}" sibTransId="{E0E5C605-F042-41E4-9F60-6CDC8A21489E}"/>
    <dgm:cxn modelId="{0F7B4250-A04C-DE48-8BA9-B9BF54F1F92E}" type="presOf" srcId="{E02567AB-EAF4-4B59-8620-9E5956198D4D}" destId="{BDBA5696-F61D-4DB2-8874-428B504B1EFD}" srcOrd="0" destOrd="0" presId="urn:microsoft.com/office/officeart/2018/2/layout/IconVerticalSolidList"/>
    <dgm:cxn modelId="{4A27816F-3876-344C-BFDD-A2951055706E}" type="presOf" srcId="{F47DF68F-84FD-4178-A525-291EAE23DBF8}" destId="{3BDE3E2F-63E7-44EF-880F-609AB87792AB}" srcOrd="0" destOrd="0" presId="urn:microsoft.com/office/officeart/2018/2/layout/IconVerticalSolidList"/>
    <dgm:cxn modelId="{F198C86F-ECEA-4241-A678-C9498B1E8119}" srcId="{8C24A687-FD45-4AE6-8C2B-71623BC271D2}" destId="{B826B4B6-381A-4254-A912-473045F77AD8}" srcOrd="3" destOrd="0" parTransId="{34CA16BB-DAC0-4228-885F-5F2B02D028B0}" sibTransId="{3FE0BB05-ADF9-40A7-BFEA-67BD0A472445}"/>
    <dgm:cxn modelId="{FC5F6AA2-BB72-3944-B827-85BFAD8C3DB5}" type="presOf" srcId="{A1EEC57C-3093-41B2-958B-57BF056AF12B}" destId="{DB778FB0-78E8-4306-B548-0B7589022381}" srcOrd="0" destOrd="0" presId="urn:microsoft.com/office/officeart/2018/2/layout/IconVerticalSolidList"/>
    <dgm:cxn modelId="{92A0DAA8-212A-3047-9037-7F21EDFF1E0A}" type="presOf" srcId="{B826B4B6-381A-4254-A912-473045F77AD8}" destId="{32DA1BA3-4EFA-4220-8CA7-FD4165968A1E}" srcOrd="0" destOrd="0" presId="urn:microsoft.com/office/officeart/2018/2/layout/IconVerticalSolidList"/>
    <dgm:cxn modelId="{3F2922A9-ED06-D848-B11C-C58B6F6234C9}" type="presOf" srcId="{0F51077B-AD45-4FAD-AFE2-6FDCF17097FD}" destId="{40649450-31B4-4B0F-9F77-1416CFB3AFA7}" srcOrd="0" destOrd="0" presId="urn:microsoft.com/office/officeart/2018/2/layout/IconVerticalSolidList"/>
    <dgm:cxn modelId="{245EA8C7-7EEC-4875-ADC8-DE624D229766}" srcId="{8C24A687-FD45-4AE6-8C2B-71623BC271D2}" destId="{0F51077B-AD45-4FAD-AFE2-6FDCF17097FD}" srcOrd="1"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5899F286-A6B6-5741-BDA3-0267B031E28A}" type="presParOf" srcId="{8E230C79-365B-4D0B-BCAB-DE98B0045FEA}" destId="{27023C06-66E7-412D-9ACA-DBC04DDC5CBD}" srcOrd="0" destOrd="0" presId="urn:microsoft.com/office/officeart/2018/2/layout/IconVerticalSolidList"/>
    <dgm:cxn modelId="{D7985F94-5105-F143-B6FF-994D1CB710B0}" type="presParOf" srcId="{27023C06-66E7-412D-9ACA-DBC04DDC5CBD}" destId="{4BA69DE3-30B9-4A31-9EF4-56496E3C3396}" srcOrd="0" destOrd="0" presId="urn:microsoft.com/office/officeart/2018/2/layout/IconVerticalSolidList"/>
    <dgm:cxn modelId="{3A57E0AA-0847-A64D-AB38-704B1B5D1F71}" type="presParOf" srcId="{27023C06-66E7-412D-9ACA-DBC04DDC5CBD}" destId="{B6BC8C39-52C3-42A7-84B5-7F28316400B2}" srcOrd="1" destOrd="0" presId="urn:microsoft.com/office/officeart/2018/2/layout/IconVerticalSolidList"/>
    <dgm:cxn modelId="{6FD3C203-4431-F448-BCBD-F69E4EF37C31}" type="presParOf" srcId="{27023C06-66E7-412D-9ACA-DBC04DDC5CBD}" destId="{F9FD1E44-7E26-4575-B8A3-9F5177F2B97E}" srcOrd="2" destOrd="0" presId="urn:microsoft.com/office/officeart/2018/2/layout/IconVerticalSolidList"/>
    <dgm:cxn modelId="{1A451D5B-4492-CE49-9824-0C957F04EE85}" type="presParOf" srcId="{27023C06-66E7-412D-9ACA-DBC04DDC5CBD}" destId="{BDBA5696-F61D-4DB2-8874-428B504B1EFD}" srcOrd="3" destOrd="0" presId="urn:microsoft.com/office/officeart/2018/2/layout/IconVerticalSolidList"/>
    <dgm:cxn modelId="{C16772F5-D4DE-A042-B5B3-28F69C19E646}" type="presParOf" srcId="{8E230C79-365B-4D0B-BCAB-DE98B0045FEA}" destId="{00FD71BC-6C26-4964-8A10-CED5474CE1D7}" srcOrd="1" destOrd="0" presId="urn:microsoft.com/office/officeart/2018/2/layout/IconVerticalSolidList"/>
    <dgm:cxn modelId="{C7B152E8-FD36-2342-826E-82903933299D}" type="presParOf" srcId="{8E230C79-365B-4D0B-BCAB-DE98B0045FEA}" destId="{3B0C7BAE-3AAF-4A2D-BA03-3C44E05E2324}" srcOrd="2" destOrd="0" presId="urn:microsoft.com/office/officeart/2018/2/layout/IconVerticalSolidList"/>
    <dgm:cxn modelId="{958B9B17-E358-734D-BFFC-7E3E06BD6896}" type="presParOf" srcId="{3B0C7BAE-3AAF-4A2D-BA03-3C44E05E2324}" destId="{5D3ABC5F-889A-4F3A-BDC7-503DA8021A6C}" srcOrd="0" destOrd="0" presId="urn:microsoft.com/office/officeart/2018/2/layout/IconVerticalSolidList"/>
    <dgm:cxn modelId="{2CA917DB-34BE-7F41-BBF5-3DB413966433}" type="presParOf" srcId="{3B0C7BAE-3AAF-4A2D-BA03-3C44E05E2324}" destId="{B97C25DE-338A-4FA3-A4D9-574113383858}" srcOrd="1" destOrd="0" presId="urn:microsoft.com/office/officeart/2018/2/layout/IconVerticalSolidList"/>
    <dgm:cxn modelId="{D139161F-C95E-3543-84E5-D75086119221}" type="presParOf" srcId="{3B0C7BAE-3AAF-4A2D-BA03-3C44E05E2324}" destId="{33499E36-46F9-4B51-BC93-AB6A13EA9E7E}" srcOrd="2" destOrd="0" presId="urn:microsoft.com/office/officeart/2018/2/layout/IconVerticalSolidList"/>
    <dgm:cxn modelId="{03486888-78B4-824A-B053-083008AC12B3}" type="presParOf" srcId="{3B0C7BAE-3AAF-4A2D-BA03-3C44E05E2324}" destId="{40649450-31B4-4B0F-9F77-1416CFB3AFA7}" srcOrd="3" destOrd="0" presId="urn:microsoft.com/office/officeart/2018/2/layout/IconVerticalSolidList"/>
    <dgm:cxn modelId="{CD41CB61-11A8-3B4B-8440-51E917E9C430}" type="presParOf" srcId="{8E230C79-365B-4D0B-BCAB-DE98B0045FEA}" destId="{81A91526-9BBF-41CA-98E0-2591EDA579CF}" srcOrd="3" destOrd="0" presId="urn:microsoft.com/office/officeart/2018/2/layout/IconVerticalSolidList"/>
    <dgm:cxn modelId="{5DCBEB27-6220-7049-BFDB-BC37FBE850A8}" type="presParOf" srcId="{8E230C79-365B-4D0B-BCAB-DE98B0045FEA}" destId="{86405C0B-C479-4DB9-BEC6-33ED5BBDF639}" srcOrd="4" destOrd="0" presId="urn:microsoft.com/office/officeart/2018/2/layout/IconVerticalSolidList"/>
    <dgm:cxn modelId="{2FA2F301-D296-F941-9EBB-A8437E896444}" type="presParOf" srcId="{86405C0B-C479-4DB9-BEC6-33ED5BBDF639}" destId="{79B2ACAE-C824-47AA-B9DE-16954193C142}" srcOrd="0" destOrd="0" presId="urn:microsoft.com/office/officeart/2018/2/layout/IconVerticalSolidList"/>
    <dgm:cxn modelId="{00A08DEB-A34B-654D-9E53-330690A48DC3}" type="presParOf" srcId="{86405C0B-C479-4DB9-BEC6-33ED5BBDF639}" destId="{252BA1F3-E9E9-4E27-BDFE-8800E282E3A4}" srcOrd="1" destOrd="0" presId="urn:microsoft.com/office/officeart/2018/2/layout/IconVerticalSolidList"/>
    <dgm:cxn modelId="{DD3B0C23-212E-394F-9330-C0A6E70FF16D}" type="presParOf" srcId="{86405C0B-C479-4DB9-BEC6-33ED5BBDF639}" destId="{B9B723ED-4388-4536-A86D-C3B297309073}" srcOrd="2" destOrd="0" presId="urn:microsoft.com/office/officeart/2018/2/layout/IconVerticalSolidList"/>
    <dgm:cxn modelId="{1C3B830B-7FDD-6C42-A397-323345F40907}" type="presParOf" srcId="{86405C0B-C479-4DB9-BEC6-33ED5BBDF639}" destId="{DB778FB0-78E8-4306-B548-0B7589022381}" srcOrd="3" destOrd="0" presId="urn:microsoft.com/office/officeart/2018/2/layout/IconVerticalSolidList"/>
    <dgm:cxn modelId="{3240B572-71FB-8640-AC67-5FAAB184CDB7}" type="presParOf" srcId="{8E230C79-365B-4D0B-BCAB-DE98B0045FEA}" destId="{A4ECB722-6804-405A-95AB-E6C46998BC0D}" srcOrd="5" destOrd="0" presId="urn:microsoft.com/office/officeart/2018/2/layout/IconVerticalSolidList"/>
    <dgm:cxn modelId="{6B56B374-67E5-4143-B5ED-1FBDFE39D575}" type="presParOf" srcId="{8E230C79-365B-4D0B-BCAB-DE98B0045FEA}" destId="{9A770736-86DC-499B-8523-29510EB1A15E}" srcOrd="6" destOrd="0" presId="urn:microsoft.com/office/officeart/2018/2/layout/IconVerticalSolidList"/>
    <dgm:cxn modelId="{FE9A1EAE-F50A-0945-B6E5-7D51BE09529E}" type="presParOf" srcId="{9A770736-86DC-499B-8523-29510EB1A15E}" destId="{CD80F32A-5D5D-43B1-B3A8-3D593F30CE16}" srcOrd="0" destOrd="0" presId="urn:microsoft.com/office/officeart/2018/2/layout/IconVerticalSolidList"/>
    <dgm:cxn modelId="{BE16962B-391C-EF4D-8CDC-FCA28856F69B}" type="presParOf" srcId="{9A770736-86DC-499B-8523-29510EB1A15E}" destId="{A88A259C-EB38-4FB1-9ADD-C7D521B2611C}" srcOrd="1" destOrd="0" presId="urn:microsoft.com/office/officeart/2018/2/layout/IconVerticalSolidList"/>
    <dgm:cxn modelId="{E1540797-6033-F944-B12C-4E00BEE968BD}" type="presParOf" srcId="{9A770736-86DC-499B-8523-29510EB1A15E}" destId="{3DCBF619-2EB8-4E14-BE63-63AF7EA54168}" srcOrd="2" destOrd="0" presId="urn:microsoft.com/office/officeart/2018/2/layout/IconVerticalSolidList"/>
    <dgm:cxn modelId="{D282E467-B007-224B-B70B-C274BCF95F15}" type="presParOf" srcId="{9A770736-86DC-499B-8523-29510EB1A15E}" destId="{32DA1BA3-4EFA-4220-8CA7-FD4165968A1E}" srcOrd="3" destOrd="0" presId="urn:microsoft.com/office/officeart/2018/2/layout/IconVerticalSolidList"/>
    <dgm:cxn modelId="{A398FA96-140D-384E-A7A4-D71D65C9A8A7}" type="presParOf" srcId="{8E230C79-365B-4D0B-BCAB-DE98B0045FEA}" destId="{15C9B074-60FC-49E2-90C8-DFC57C0B887C}" srcOrd="7" destOrd="0" presId="urn:microsoft.com/office/officeart/2018/2/layout/IconVerticalSolidList"/>
    <dgm:cxn modelId="{0298B942-93FC-4E46-B9FB-309E71A211AF}" type="presParOf" srcId="{8E230C79-365B-4D0B-BCAB-DE98B0045FEA}" destId="{F6B49FA6-616E-4DDD-90BF-F64CD492733F}" srcOrd="8" destOrd="0" presId="urn:microsoft.com/office/officeart/2018/2/layout/IconVerticalSolidList"/>
    <dgm:cxn modelId="{41DB599A-3E07-1E4A-842F-56C5CCAC049E}" type="presParOf" srcId="{F6B49FA6-616E-4DDD-90BF-F64CD492733F}" destId="{F048B58A-1CAE-4E1C-8BEF-1A6F778B0423}" srcOrd="0" destOrd="0" presId="urn:microsoft.com/office/officeart/2018/2/layout/IconVerticalSolidList"/>
    <dgm:cxn modelId="{FC1CE568-A618-6648-A3E5-768E9AEAB421}" type="presParOf" srcId="{F6B49FA6-616E-4DDD-90BF-F64CD492733F}" destId="{598DF9B1-B962-4B4D-A649-69098168822D}" srcOrd="1" destOrd="0" presId="urn:microsoft.com/office/officeart/2018/2/layout/IconVerticalSolidList"/>
    <dgm:cxn modelId="{B8DA1E2D-F175-0544-9259-0CEEA87BEB40}" type="presParOf" srcId="{F6B49FA6-616E-4DDD-90BF-F64CD492733F}" destId="{D3DD2CE2-E281-4B9C-A709-0E9FB58441D6}" srcOrd="2" destOrd="0" presId="urn:microsoft.com/office/officeart/2018/2/layout/IconVerticalSolidList"/>
    <dgm:cxn modelId="{A3BF9221-0F9C-EF49-8D27-7EB504B43DF9}" type="presParOf" srcId="{F6B49FA6-616E-4DDD-90BF-F64CD492733F}" destId="{3BDE3E2F-63E7-44EF-880F-609AB87792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69DE3-30B9-4A31-9EF4-56496E3C3396}">
      <dsp:nvSpPr>
        <dsp:cNvPr id="0" name=""/>
        <dsp:cNvSpPr/>
      </dsp:nvSpPr>
      <dsp:spPr>
        <a:xfrm>
          <a:off x="0" y="3091"/>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C8C39-52C3-42A7-84B5-7F28316400B2}">
      <dsp:nvSpPr>
        <dsp:cNvPr id="0" name=""/>
        <dsp:cNvSpPr/>
      </dsp:nvSpPr>
      <dsp:spPr>
        <a:xfrm>
          <a:off x="199219" y="151271"/>
          <a:ext cx="362216" cy="3622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BA5696-F61D-4DB2-8874-428B504B1EFD}">
      <dsp:nvSpPr>
        <dsp:cNvPr id="0" name=""/>
        <dsp:cNvSpPr/>
      </dsp:nvSpPr>
      <dsp:spPr>
        <a:xfrm>
          <a:off x="760654" y="3091"/>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Account Name:</a:t>
          </a:r>
        </a:p>
        <a:p>
          <a:pPr marL="0" lvl="0" indent="0" algn="l" defTabSz="666750">
            <a:lnSpc>
              <a:spcPct val="100000"/>
            </a:lnSpc>
            <a:spcBef>
              <a:spcPct val="0"/>
            </a:spcBef>
            <a:spcAft>
              <a:spcPct val="35000"/>
            </a:spcAft>
            <a:buNone/>
          </a:pPr>
          <a:r>
            <a:rPr lang="en-US" sz="1500" kern="1200" dirty="0"/>
            <a:t>Blacktown Chinese Christian Church</a:t>
          </a:r>
        </a:p>
      </dsp:txBody>
      <dsp:txXfrm>
        <a:off x="760654" y="3091"/>
        <a:ext cx="3853017" cy="658575"/>
      </dsp:txXfrm>
    </dsp:sp>
    <dsp:sp modelId="{5D3ABC5F-889A-4F3A-BDC7-503DA8021A6C}">
      <dsp:nvSpPr>
        <dsp:cNvPr id="0" name=""/>
        <dsp:cNvSpPr/>
      </dsp:nvSpPr>
      <dsp:spPr>
        <a:xfrm>
          <a:off x="0" y="826311"/>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C25DE-338A-4FA3-A4D9-574113383858}">
      <dsp:nvSpPr>
        <dsp:cNvPr id="0" name=""/>
        <dsp:cNvSpPr/>
      </dsp:nvSpPr>
      <dsp:spPr>
        <a:xfrm>
          <a:off x="199219" y="974490"/>
          <a:ext cx="362216" cy="3622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649450-31B4-4B0F-9F77-1416CFB3AFA7}">
      <dsp:nvSpPr>
        <dsp:cNvPr id="0" name=""/>
        <dsp:cNvSpPr/>
      </dsp:nvSpPr>
      <dsp:spPr>
        <a:xfrm>
          <a:off x="760654" y="826311"/>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BSB: 112 - 879</a:t>
          </a:r>
        </a:p>
      </dsp:txBody>
      <dsp:txXfrm>
        <a:off x="760654" y="826311"/>
        <a:ext cx="3853017" cy="658575"/>
      </dsp:txXfrm>
    </dsp:sp>
    <dsp:sp modelId="{79B2ACAE-C824-47AA-B9DE-16954193C142}">
      <dsp:nvSpPr>
        <dsp:cNvPr id="0" name=""/>
        <dsp:cNvSpPr/>
      </dsp:nvSpPr>
      <dsp:spPr>
        <a:xfrm>
          <a:off x="0" y="1649530"/>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BA1F3-E9E9-4E27-BDFE-8800E282E3A4}">
      <dsp:nvSpPr>
        <dsp:cNvPr id="0" name=""/>
        <dsp:cNvSpPr/>
      </dsp:nvSpPr>
      <dsp:spPr>
        <a:xfrm>
          <a:off x="199219" y="1797710"/>
          <a:ext cx="362216" cy="3622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778FB0-78E8-4306-B548-0B7589022381}">
      <dsp:nvSpPr>
        <dsp:cNvPr id="0" name=""/>
        <dsp:cNvSpPr/>
      </dsp:nvSpPr>
      <dsp:spPr>
        <a:xfrm>
          <a:off x="760654" y="1649530"/>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Account number: 4216 50263</a:t>
          </a:r>
        </a:p>
      </dsp:txBody>
      <dsp:txXfrm>
        <a:off x="760654" y="1649530"/>
        <a:ext cx="3853017" cy="658575"/>
      </dsp:txXfrm>
    </dsp:sp>
    <dsp:sp modelId="{CD80F32A-5D5D-43B1-B3A8-3D593F30CE16}">
      <dsp:nvSpPr>
        <dsp:cNvPr id="0" name=""/>
        <dsp:cNvSpPr/>
      </dsp:nvSpPr>
      <dsp:spPr>
        <a:xfrm>
          <a:off x="0" y="2472750"/>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A259C-EB38-4FB1-9ADD-C7D521B2611C}">
      <dsp:nvSpPr>
        <dsp:cNvPr id="0" name=""/>
        <dsp:cNvSpPr/>
      </dsp:nvSpPr>
      <dsp:spPr>
        <a:xfrm>
          <a:off x="199219" y="2620929"/>
          <a:ext cx="362216" cy="3622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DA1BA3-4EFA-4220-8CA7-FD4165968A1E}">
      <dsp:nvSpPr>
        <dsp:cNvPr id="0" name=""/>
        <dsp:cNvSpPr/>
      </dsp:nvSpPr>
      <dsp:spPr>
        <a:xfrm>
          <a:off x="760654" y="2472750"/>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Please put in “offering” as the reference</a:t>
          </a:r>
        </a:p>
      </dsp:txBody>
      <dsp:txXfrm>
        <a:off x="760654" y="2472750"/>
        <a:ext cx="3853017" cy="658575"/>
      </dsp:txXfrm>
    </dsp:sp>
    <dsp:sp modelId="{F048B58A-1CAE-4E1C-8BEF-1A6F778B0423}">
      <dsp:nvSpPr>
        <dsp:cNvPr id="0" name=""/>
        <dsp:cNvSpPr/>
      </dsp:nvSpPr>
      <dsp:spPr>
        <a:xfrm>
          <a:off x="0" y="3295969"/>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8DF9B1-B962-4B4D-A649-69098168822D}">
      <dsp:nvSpPr>
        <dsp:cNvPr id="0" name=""/>
        <dsp:cNvSpPr/>
      </dsp:nvSpPr>
      <dsp:spPr>
        <a:xfrm>
          <a:off x="199219" y="3444149"/>
          <a:ext cx="362216" cy="36221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DE3E2F-63E7-44EF-880F-609AB87792AB}">
      <dsp:nvSpPr>
        <dsp:cNvPr id="0" name=""/>
        <dsp:cNvSpPr/>
      </dsp:nvSpPr>
      <dsp:spPr>
        <a:xfrm>
          <a:off x="760654" y="3295969"/>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The tithing box is available at the back of the hall</a:t>
          </a:r>
        </a:p>
      </dsp:txBody>
      <dsp:txXfrm>
        <a:off x="760654" y="3295969"/>
        <a:ext cx="3853017" cy="6585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317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6220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654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837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632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931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323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385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968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853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49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455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999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531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3320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694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380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441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651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3026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7377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113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828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786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9734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8675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006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0050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3587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b347e33ac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b347e33a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d1e87cec6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d1e87cec6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1161f6db21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1161f6db21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455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853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133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310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76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12/16/23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524158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12/16/23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7281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12/16/23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681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9"/>
        <p:cNvGrpSpPr/>
        <p:nvPr/>
      </p:nvGrpSpPr>
      <p:grpSpPr>
        <a:xfrm>
          <a:off x="0" y="0"/>
          <a:ext cx="0" cy="0"/>
          <a:chOff x="0" y="0"/>
          <a:chExt cx="0" cy="0"/>
        </a:xfrm>
      </p:grpSpPr>
      <p:sp>
        <p:nvSpPr>
          <p:cNvPr id="310" name="Google Shape;310;p19"/>
          <p:cNvSpPr txBox="1">
            <a:spLocks noGrp="1"/>
          </p:cNvSpPr>
          <p:nvPr>
            <p:ph type="subTitle" idx="1"/>
          </p:nvPr>
        </p:nvSpPr>
        <p:spPr>
          <a:xfrm>
            <a:off x="2080050" y="2645675"/>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9"/>
          <p:cNvSpPr txBox="1">
            <a:spLocks noGrp="1"/>
          </p:cNvSpPr>
          <p:nvPr>
            <p:ph type="title" hasCustomPrompt="1"/>
          </p:nvPr>
        </p:nvSpPr>
        <p:spPr>
          <a:xfrm>
            <a:off x="2185351" y="2107163"/>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2" name="Google Shape;312;p19"/>
          <p:cNvSpPr txBox="1">
            <a:spLocks noGrp="1"/>
          </p:cNvSpPr>
          <p:nvPr>
            <p:ph type="subTitle" idx="2"/>
          </p:nvPr>
        </p:nvSpPr>
        <p:spPr>
          <a:xfrm>
            <a:off x="3939875" y="3984725"/>
            <a:ext cx="42090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9"/>
          <p:cNvSpPr txBox="1">
            <a:spLocks noGrp="1"/>
          </p:cNvSpPr>
          <p:nvPr>
            <p:ph type="title" idx="3" hasCustomPrompt="1"/>
          </p:nvPr>
        </p:nvSpPr>
        <p:spPr>
          <a:xfrm>
            <a:off x="4114925" y="3446225"/>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4" name="Google Shape;314;p19"/>
          <p:cNvSpPr txBox="1">
            <a:spLocks noGrp="1"/>
          </p:cNvSpPr>
          <p:nvPr>
            <p:ph type="subTitle" idx="4"/>
          </p:nvPr>
        </p:nvSpPr>
        <p:spPr>
          <a:xfrm>
            <a:off x="150725" y="1306600"/>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5" name="Google Shape;315;p19"/>
          <p:cNvSpPr txBox="1">
            <a:spLocks noGrp="1"/>
          </p:cNvSpPr>
          <p:nvPr>
            <p:ph type="title" idx="5" hasCustomPrompt="1"/>
          </p:nvPr>
        </p:nvSpPr>
        <p:spPr>
          <a:xfrm>
            <a:off x="256025" y="768100"/>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extLst>
      <p:ext uri="{BB962C8B-B14F-4D97-AF65-F5344CB8AC3E}">
        <p14:creationId xmlns:p14="http://schemas.microsoft.com/office/powerpoint/2010/main" val="3634944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427027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217350" y="1604400"/>
            <a:ext cx="6709200" cy="148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a:spLocks noGrp="1"/>
          </p:cNvSpPr>
          <p:nvPr>
            <p:ph type="body" idx="1"/>
          </p:nvPr>
        </p:nvSpPr>
        <p:spPr>
          <a:xfrm>
            <a:off x="1668825" y="3087600"/>
            <a:ext cx="5806200" cy="451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111424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3373350" y="2938325"/>
            <a:ext cx="4044000" cy="4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6" name="Google Shape;226;p15"/>
          <p:cNvSpPr txBox="1">
            <a:spLocks noGrp="1"/>
          </p:cNvSpPr>
          <p:nvPr>
            <p:ph type="subTitle" idx="1"/>
          </p:nvPr>
        </p:nvSpPr>
        <p:spPr>
          <a:xfrm>
            <a:off x="1726650" y="1707450"/>
            <a:ext cx="5690700" cy="98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3321999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800"/>
        <p:cNvGrpSpPr/>
        <p:nvPr/>
      </p:nvGrpSpPr>
      <p:grpSpPr>
        <a:xfrm>
          <a:off x="0" y="0"/>
          <a:ext cx="0" cy="0"/>
          <a:chOff x="0" y="0"/>
          <a:chExt cx="0" cy="0"/>
        </a:xfrm>
      </p:grpSpPr>
      <p:sp>
        <p:nvSpPr>
          <p:cNvPr id="804" name="Google Shape;804;p55"/>
          <p:cNvSpPr txBox="1">
            <a:spLocks noGrp="1"/>
          </p:cNvSpPr>
          <p:nvPr>
            <p:ph type="title"/>
          </p:nvPr>
        </p:nvSpPr>
        <p:spPr>
          <a:xfrm>
            <a:off x="4691800" y="1922950"/>
            <a:ext cx="35433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805" name="Google Shape;805;p55"/>
          <p:cNvSpPr txBox="1">
            <a:spLocks noGrp="1"/>
          </p:cNvSpPr>
          <p:nvPr>
            <p:ph type="subTitle" idx="1"/>
          </p:nvPr>
        </p:nvSpPr>
        <p:spPr>
          <a:xfrm>
            <a:off x="4691871" y="2757125"/>
            <a:ext cx="35433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131674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2">
  <p:cSld name="Title only 12">
    <p:spTree>
      <p:nvGrpSpPr>
        <p:cNvPr id="1" name="Shape 425"/>
        <p:cNvGrpSpPr/>
        <p:nvPr/>
      </p:nvGrpSpPr>
      <p:grpSpPr>
        <a:xfrm>
          <a:off x="0" y="0"/>
          <a:ext cx="0" cy="0"/>
          <a:chOff x="0" y="0"/>
          <a:chExt cx="0" cy="0"/>
        </a:xfrm>
      </p:grpSpPr>
      <p:sp>
        <p:nvSpPr>
          <p:cNvPr id="426" name="Google Shape;426;p3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3792992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771"/>
        <p:cNvGrpSpPr/>
        <p:nvPr/>
      </p:nvGrpSpPr>
      <p:grpSpPr>
        <a:xfrm>
          <a:off x="0" y="0"/>
          <a:ext cx="0" cy="0"/>
          <a:chOff x="0" y="0"/>
          <a:chExt cx="0" cy="0"/>
        </a:xfrm>
      </p:grpSpPr>
      <p:sp>
        <p:nvSpPr>
          <p:cNvPr id="772" name="Google Shape;772;p53"/>
          <p:cNvSpPr txBox="1">
            <a:spLocks noGrp="1"/>
          </p:cNvSpPr>
          <p:nvPr>
            <p:ph type="title"/>
          </p:nvPr>
        </p:nvSpPr>
        <p:spPr>
          <a:xfrm flipH="1">
            <a:off x="1993200" y="1404463"/>
            <a:ext cx="5157600" cy="10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6500"/>
              <a:buNone/>
              <a:defRPr sz="6500"/>
            </a:lvl1pPr>
            <a:lvl2pPr lvl="1" algn="ctr" rtl="0">
              <a:lnSpc>
                <a:spcPct val="100000"/>
              </a:lnSpc>
              <a:spcBef>
                <a:spcPts val="0"/>
              </a:spcBef>
              <a:spcAft>
                <a:spcPts val="0"/>
              </a:spcAft>
              <a:buSzPts val="6500"/>
              <a:buNone/>
              <a:defRPr sz="6500"/>
            </a:lvl2pPr>
            <a:lvl3pPr lvl="2" algn="ctr" rtl="0">
              <a:lnSpc>
                <a:spcPct val="100000"/>
              </a:lnSpc>
              <a:spcBef>
                <a:spcPts val="0"/>
              </a:spcBef>
              <a:spcAft>
                <a:spcPts val="0"/>
              </a:spcAft>
              <a:buSzPts val="6500"/>
              <a:buNone/>
              <a:defRPr sz="6500"/>
            </a:lvl3pPr>
            <a:lvl4pPr lvl="3" algn="ctr" rtl="0">
              <a:lnSpc>
                <a:spcPct val="100000"/>
              </a:lnSpc>
              <a:spcBef>
                <a:spcPts val="0"/>
              </a:spcBef>
              <a:spcAft>
                <a:spcPts val="0"/>
              </a:spcAft>
              <a:buSzPts val="6500"/>
              <a:buNone/>
              <a:defRPr sz="6500"/>
            </a:lvl4pPr>
            <a:lvl5pPr lvl="4" algn="ctr" rtl="0">
              <a:lnSpc>
                <a:spcPct val="100000"/>
              </a:lnSpc>
              <a:spcBef>
                <a:spcPts val="0"/>
              </a:spcBef>
              <a:spcAft>
                <a:spcPts val="0"/>
              </a:spcAft>
              <a:buSzPts val="6500"/>
              <a:buNone/>
              <a:defRPr sz="6500"/>
            </a:lvl5pPr>
            <a:lvl6pPr lvl="5" algn="ctr" rtl="0">
              <a:lnSpc>
                <a:spcPct val="100000"/>
              </a:lnSpc>
              <a:spcBef>
                <a:spcPts val="0"/>
              </a:spcBef>
              <a:spcAft>
                <a:spcPts val="0"/>
              </a:spcAft>
              <a:buSzPts val="6500"/>
              <a:buNone/>
              <a:defRPr sz="6500"/>
            </a:lvl6pPr>
            <a:lvl7pPr lvl="6" algn="ctr" rtl="0">
              <a:lnSpc>
                <a:spcPct val="100000"/>
              </a:lnSpc>
              <a:spcBef>
                <a:spcPts val="0"/>
              </a:spcBef>
              <a:spcAft>
                <a:spcPts val="0"/>
              </a:spcAft>
              <a:buSzPts val="6500"/>
              <a:buNone/>
              <a:defRPr sz="6500"/>
            </a:lvl7pPr>
            <a:lvl8pPr lvl="7" algn="ctr" rtl="0">
              <a:lnSpc>
                <a:spcPct val="100000"/>
              </a:lnSpc>
              <a:spcBef>
                <a:spcPts val="0"/>
              </a:spcBef>
              <a:spcAft>
                <a:spcPts val="0"/>
              </a:spcAft>
              <a:buSzPts val="6500"/>
              <a:buNone/>
              <a:defRPr sz="6500"/>
            </a:lvl8pPr>
            <a:lvl9pPr lvl="8" algn="ctr" rtl="0">
              <a:lnSpc>
                <a:spcPct val="100000"/>
              </a:lnSpc>
              <a:spcBef>
                <a:spcPts val="0"/>
              </a:spcBef>
              <a:spcAft>
                <a:spcPts val="0"/>
              </a:spcAft>
              <a:buSzPts val="6500"/>
              <a:buNone/>
              <a:defRPr sz="6500"/>
            </a:lvl9pPr>
          </a:lstStyle>
          <a:p>
            <a:endParaRPr/>
          </a:p>
        </p:txBody>
      </p:sp>
      <p:sp>
        <p:nvSpPr>
          <p:cNvPr id="773" name="Google Shape;773;p53"/>
          <p:cNvSpPr txBox="1">
            <a:spLocks noGrp="1"/>
          </p:cNvSpPr>
          <p:nvPr>
            <p:ph type="body" idx="1"/>
          </p:nvPr>
        </p:nvSpPr>
        <p:spPr>
          <a:xfrm flipH="1">
            <a:off x="2997600" y="2388037"/>
            <a:ext cx="3148800" cy="1252200"/>
          </a:xfrm>
          <a:prstGeom prst="rect">
            <a:avLst/>
          </a:prstGeom>
        </p:spPr>
        <p:txBody>
          <a:bodyPr spcFirstLastPara="1" wrap="square" lIns="91425" tIns="91425" rIns="91425" bIns="91425" anchor="t" anchorCtr="0">
            <a:noAutofit/>
          </a:bodyPr>
          <a:lstStyle>
            <a:lvl1pPr marL="457189" lvl="0" indent="-355591" algn="ctr" rtl="0">
              <a:lnSpc>
                <a:spcPct val="100000"/>
              </a:lnSpc>
              <a:spcBef>
                <a:spcPts val="0"/>
              </a:spcBef>
              <a:spcAft>
                <a:spcPts val="0"/>
              </a:spcAft>
              <a:buSzPts val="2000"/>
              <a:buChar char="●"/>
              <a:defRPr sz="2000"/>
            </a:lvl1pPr>
            <a:lvl2pPr marL="914378" lvl="1" indent="-355591" algn="ctr" rtl="0">
              <a:lnSpc>
                <a:spcPct val="100000"/>
              </a:lnSpc>
              <a:spcBef>
                <a:spcPts val="1600"/>
              </a:spcBef>
              <a:spcAft>
                <a:spcPts val="0"/>
              </a:spcAft>
              <a:buSzPts val="2000"/>
              <a:buChar char="○"/>
              <a:defRPr sz="2000"/>
            </a:lvl2pPr>
            <a:lvl3pPr marL="1371566" lvl="2" indent="-355591" algn="ctr" rtl="0">
              <a:lnSpc>
                <a:spcPct val="100000"/>
              </a:lnSpc>
              <a:spcBef>
                <a:spcPts val="1600"/>
              </a:spcBef>
              <a:spcAft>
                <a:spcPts val="0"/>
              </a:spcAft>
              <a:buSzPts val="2000"/>
              <a:buChar char="■"/>
              <a:defRPr sz="2000"/>
            </a:lvl3pPr>
            <a:lvl4pPr marL="1828754" lvl="3" indent="-355591" algn="ctr" rtl="0">
              <a:lnSpc>
                <a:spcPct val="100000"/>
              </a:lnSpc>
              <a:spcBef>
                <a:spcPts val="1600"/>
              </a:spcBef>
              <a:spcAft>
                <a:spcPts val="0"/>
              </a:spcAft>
              <a:buSzPts val="2000"/>
              <a:buChar char="●"/>
              <a:defRPr sz="2000"/>
            </a:lvl4pPr>
            <a:lvl5pPr marL="2285943" lvl="4" indent="-355591" algn="ctr" rtl="0">
              <a:lnSpc>
                <a:spcPct val="100000"/>
              </a:lnSpc>
              <a:spcBef>
                <a:spcPts val="1600"/>
              </a:spcBef>
              <a:spcAft>
                <a:spcPts val="0"/>
              </a:spcAft>
              <a:buSzPts val="2000"/>
              <a:buChar char="○"/>
              <a:defRPr sz="2000"/>
            </a:lvl5pPr>
            <a:lvl6pPr marL="2743132" lvl="5" indent="-355591" algn="ctr" rtl="0">
              <a:lnSpc>
                <a:spcPct val="100000"/>
              </a:lnSpc>
              <a:spcBef>
                <a:spcPts val="1600"/>
              </a:spcBef>
              <a:spcAft>
                <a:spcPts val="0"/>
              </a:spcAft>
              <a:buSzPts val="2000"/>
              <a:buChar char="■"/>
              <a:defRPr sz="2000"/>
            </a:lvl6pPr>
            <a:lvl7pPr marL="3200320" lvl="6" indent="-355591" algn="ctr" rtl="0">
              <a:lnSpc>
                <a:spcPct val="100000"/>
              </a:lnSpc>
              <a:spcBef>
                <a:spcPts val="1600"/>
              </a:spcBef>
              <a:spcAft>
                <a:spcPts val="0"/>
              </a:spcAft>
              <a:buSzPts val="2000"/>
              <a:buChar char="●"/>
              <a:defRPr sz="2000"/>
            </a:lvl7pPr>
            <a:lvl8pPr marL="3657509" lvl="7" indent="-355591" algn="ctr" rtl="0">
              <a:lnSpc>
                <a:spcPct val="100000"/>
              </a:lnSpc>
              <a:spcBef>
                <a:spcPts val="1600"/>
              </a:spcBef>
              <a:spcAft>
                <a:spcPts val="0"/>
              </a:spcAft>
              <a:buSzPts val="2000"/>
              <a:buChar char="○"/>
              <a:defRPr sz="2000"/>
            </a:lvl8pPr>
            <a:lvl9pPr marL="4114697" lvl="8" indent="-355591" algn="ctr" rtl="0">
              <a:lnSpc>
                <a:spcPct val="100000"/>
              </a:lnSpc>
              <a:spcBef>
                <a:spcPts val="1600"/>
              </a:spcBef>
              <a:spcAft>
                <a:spcPts val="1600"/>
              </a:spcAft>
              <a:buSzPts val="2000"/>
              <a:buChar char="■"/>
              <a:defRPr sz="2000"/>
            </a:lvl9pPr>
          </a:lstStyle>
          <a:p>
            <a:endParaRPr/>
          </a:p>
        </p:txBody>
      </p:sp>
    </p:spTree>
    <p:extLst>
      <p:ext uri="{BB962C8B-B14F-4D97-AF65-F5344CB8AC3E}">
        <p14:creationId xmlns:p14="http://schemas.microsoft.com/office/powerpoint/2010/main" val="2245983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194"/>
        <p:cNvGrpSpPr/>
        <p:nvPr/>
      </p:nvGrpSpPr>
      <p:grpSpPr>
        <a:xfrm>
          <a:off x="0" y="0"/>
          <a:ext cx="0" cy="0"/>
          <a:chOff x="0" y="0"/>
          <a:chExt cx="0" cy="0"/>
        </a:xfrm>
      </p:grpSpPr>
      <p:sp>
        <p:nvSpPr>
          <p:cNvPr id="195" name="Google Shape;195;p14"/>
          <p:cNvSpPr txBox="1">
            <a:spLocks noGrp="1"/>
          </p:cNvSpPr>
          <p:nvPr>
            <p:ph type="title" hasCustomPrompt="1"/>
          </p:nvPr>
        </p:nvSpPr>
        <p:spPr>
          <a:xfrm>
            <a:off x="2515413"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6" name="Google Shape;196;p14"/>
          <p:cNvSpPr txBox="1">
            <a:spLocks noGrp="1"/>
          </p:cNvSpPr>
          <p:nvPr>
            <p:ph type="title" idx="2" hasCustomPrompt="1"/>
          </p:nvPr>
        </p:nvSpPr>
        <p:spPr>
          <a:xfrm>
            <a:off x="5033788"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7" name="Google Shape;197;p14"/>
          <p:cNvSpPr txBox="1">
            <a:spLocks noGrp="1"/>
          </p:cNvSpPr>
          <p:nvPr>
            <p:ph type="subTitle" idx="1"/>
          </p:nvPr>
        </p:nvSpPr>
        <p:spPr>
          <a:xfrm>
            <a:off x="7188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198" name="Google Shape;198;p14"/>
          <p:cNvSpPr txBox="1">
            <a:spLocks noGrp="1"/>
          </p:cNvSpPr>
          <p:nvPr>
            <p:ph type="subTitle" idx="3"/>
          </p:nvPr>
        </p:nvSpPr>
        <p:spPr>
          <a:xfrm>
            <a:off x="8725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9" name="Google Shape;199;p14"/>
          <p:cNvSpPr txBox="1">
            <a:spLocks noGrp="1"/>
          </p:cNvSpPr>
          <p:nvPr>
            <p:ph type="subTitle" idx="4"/>
          </p:nvPr>
        </p:nvSpPr>
        <p:spPr>
          <a:xfrm>
            <a:off x="323715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0" name="Google Shape;200;p14"/>
          <p:cNvSpPr txBox="1">
            <a:spLocks noGrp="1"/>
          </p:cNvSpPr>
          <p:nvPr>
            <p:ph type="subTitle" idx="5"/>
          </p:nvPr>
        </p:nvSpPr>
        <p:spPr>
          <a:xfrm>
            <a:off x="3390900" y="21566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1" name="Google Shape;201;p14"/>
          <p:cNvSpPr txBox="1">
            <a:spLocks noGrp="1"/>
          </p:cNvSpPr>
          <p:nvPr>
            <p:ph type="subTitle" idx="6"/>
          </p:nvPr>
        </p:nvSpPr>
        <p:spPr>
          <a:xfrm>
            <a:off x="57555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2" name="Google Shape;202;p14"/>
          <p:cNvSpPr txBox="1">
            <a:spLocks noGrp="1"/>
          </p:cNvSpPr>
          <p:nvPr>
            <p:ph type="subTitle" idx="7"/>
          </p:nvPr>
        </p:nvSpPr>
        <p:spPr>
          <a:xfrm>
            <a:off x="58884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3" name="Google Shape;203;p14"/>
          <p:cNvSpPr txBox="1">
            <a:spLocks noGrp="1"/>
          </p:cNvSpPr>
          <p:nvPr>
            <p:ph type="subTitle" idx="8"/>
          </p:nvPr>
        </p:nvSpPr>
        <p:spPr>
          <a:xfrm>
            <a:off x="1766775" y="3105100"/>
            <a:ext cx="30921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4" name="Google Shape;204;p14"/>
          <p:cNvSpPr txBox="1">
            <a:spLocks noGrp="1"/>
          </p:cNvSpPr>
          <p:nvPr>
            <p:ph type="subTitle" idx="9"/>
          </p:nvPr>
        </p:nvSpPr>
        <p:spPr>
          <a:xfrm>
            <a:off x="2131725" y="36201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5" name="Google Shape;205;p14"/>
          <p:cNvSpPr txBox="1">
            <a:spLocks noGrp="1"/>
          </p:cNvSpPr>
          <p:nvPr>
            <p:ph type="subTitle" idx="13"/>
          </p:nvPr>
        </p:nvSpPr>
        <p:spPr>
          <a:xfrm>
            <a:off x="4496350" y="31051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6" name="Google Shape;206;p14"/>
          <p:cNvSpPr txBox="1">
            <a:spLocks noGrp="1"/>
          </p:cNvSpPr>
          <p:nvPr>
            <p:ph type="subTitle" idx="14"/>
          </p:nvPr>
        </p:nvSpPr>
        <p:spPr>
          <a:xfrm>
            <a:off x="4650100" y="36201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7" name="Google Shape;207;p14"/>
          <p:cNvSpPr txBox="1">
            <a:spLocks noGrp="1"/>
          </p:cNvSpPr>
          <p:nvPr>
            <p:ph type="title" idx="15" hasCustomPrompt="1"/>
          </p:nvPr>
        </p:nvSpPr>
        <p:spPr>
          <a:xfrm>
            <a:off x="125622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8" name="Google Shape;208;p14"/>
          <p:cNvSpPr txBox="1">
            <a:spLocks noGrp="1"/>
          </p:cNvSpPr>
          <p:nvPr>
            <p:ph type="title" idx="16" hasCustomPrompt="1"/>
          </p:nvPr>
        </p:nvSpPr>
        <p:spPr>
          <a:xfrm>
            <a:off x="3774600"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9" name="Google Shape;209;p14"/>
          <p:cNvSpPr txBox="1">
            <a:spLocks noGrp="1"/>
          </p:cNvSpPr>
          <p:nvPr>
            <p:ph type="title" idx="17" hasCustomPrompt="1"/>
          </p:nvPr>
        </p:nvSpPr>
        <p:spPr>
          <a:xfrm>
            <a:off x="629297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16" name="Google Shape;216;p14"/>
          <p:cNvSpPr txBox="1">
            <a:spLocks noGrp="1"/>
          </p:cNvSpPr>
          <p:nvPr>
            <p:ph type="title" idx="18"/>
          </p:nvPr>
        </p:nvSpPr>
        <p:spPr>
          <a:xfrm>
            <a:off x="2727000" y="363275"/>
            <a:ext cx="369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188370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12/16/23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00179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12/16/23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703045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12/16/23</a:t>
            </a:fld>
            <a:endParaRPr lang="en-US" dirty="0"/>
          </a:p>
        </p:txBody>
      </p:sp>
      <p:sp>
        <p:nvSpPr>
          <p:cNvPr id="9" name="Footer Placeholder 8"/>
          <p:cNvSpPr>
            <a:spLocks noGrp="1"/>
          </p:cNvSpPr>
          <p:nvPr>
            <p:ph type="ftr" sz="quarter" idx="11"/>
          </p:nvPr>
        </p:nvSpPr>
        <p:spPr/>
        <p:txBody>
          <a:body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7804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12/16/23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034955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12/16/23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07881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12/16/23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24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12/16/23</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r>
              <a:rPr lang="en-US"/>
              <a:t>
              </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84832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12/16/23</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53045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3CBC1C18-307B-4F68-A007-B5B542270E8D}" type="datetimeFigureOut">
              <a:rPr lang="en-US" smtClean="0"/>
              <a:t>12/16/23</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933597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5" r:id="rId16"/>
    <p:sldLayoutId id="2147483826" r:id="rId17"/>
    <p:sldLayoutId id="2147483827" r:id="rId18"/>
    <p:sldLayoutId id="2147483828" r:id="rId19"/>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1200150" y="1714500"/>
            <a:ext cx="6743700" cy="1371600"/>
          </a:xfrm>
          <a:prstGeom prst="rect">
            <a:avLst/>
          </a:prstGeom>
          <a:noFill/>
          <a:ln>
            <a:solidFill>
              <a:schemeClr val="tx1"/>
            </a:solidFill>
          </a:ln>
        </p:spPr>
        <p:txBody>
          <a:bodyPr spcFirstLastPara="1" lIns="91425" tIns="91425" rIns="91425" bIns="91425" anchorCtr="0">
            <a:normAutofit/>
          </a:bodyPr>
          <a:lstStyle/>
          <a:p>
            <a:pPr marL="0" lvl="0" indent="0" rtl="0">
              <a:spcBef>
                <a:spcPts val="0"/>
              </a:spcBef>
              <a:spcAft>
                <a:spcPts val="0"/>
              </a:spcAft>
              <a:buNone/>
            </a:pPr>
            <a:r>
              <a:rPr lang="en-AU" sz="2400" dirty="0">
                <a:solidFill>
                  <a:schemeClr val="tx1"/>
                </a:solidFill>
              </a:rPr>
              <a:t>BCCC English service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For all of my days, I will live for Your glory</a:t>
            </a:r>
          </a:p>
          <a:p>
            <a:pPr algn="ctr" defTabSz="914378">
              <a:buClr>
                <a:srgbClr val="000000"/>
              </a:buClr>
            </a:pPr>
            <a:r>
              <a:rPr lang="en-US" sz="3200" kern="0" dirty="0">
                <a:latin typeface="Open Sans"/>
                <a:ea typeface="Open Sans"/>
                <a:cs typeface="Open Sans"/>
                <a:sym typeface="Open Sans"/>
              </a:rPr>
              <a:t>Running with courage and faith</a:t>
            </a:r>
          </a:p>
          <a:p>
            <a:pPr algn="ctr" defTabSz="914378">
              <a:buClr>
                <a:srgbClr val="000000"/>
              </a:buClr>
            </a:pPr>
            <a:r>
              <a:rPr lang="en-US" sz="3200" kern="0" dirty="0">
                <a:latin typeface="Open Sans"/>
                <a:ea typeface="Open Sans"/>
                <a:cs typeface="Open Sans"/>
                <a:sym typeface="Open Sans"/>
              </a:rPr>
              <a:t>The prize of my journey, the joy of salvation</a:t>
            </a:r>
          </a:p>
          <a:p>
            <a:pPr algn="ctr" defTabSz="914378">
              <a:buClr>
                <a:srgbClr val="000000"/>
              </a:buClr>
            </a:pPr>
            <a:r>
              <a:rPr lang="en-US" sz="3200" kern="0" dirty="0">
                <a:latin typeface="Open Sans"/>
                <a:ea typeface="Open Sans"/>
                <a:cs typeface="Open Sans"/>
                <a:sym typeface="Open Sans"/>
              </a:rPr>
              <a:t>To meet my King face to face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396222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Bridge</a:t>
            </a:r>
          </a:p>
          <a:p>
            <a:pPr algn="ctr" defTabSz="914378">
              <a:buClr>
                <a:srgbClr val="000000"/>
              </a:buClr>
            </a:pPr>
            <a:r>
              <a:rPr lang="en-US" sz="3200" kern="0" dirty="0">
                <a:latin typeface="Open Sans"/>
                <a:ea typeface="Open Sans"/>
                <a:cs typeface="Open Sans"/>
                <a:sym typeface="Open Sans"/>
              </a:rPr>
              <a:t>I will, I will rejoice</a:t>
            </a:r>
          </a:p>
          <a:p>
            <a:pPr algn="ctr" defTabSz="914378">
              <a:buClr>
                <a:srgbClr val="000000"/>
              </a:buClr>
            </a:pPr>
            <a:r>
              <a:rPr lang="en-US" sz="3200" kern="0" dirty="0">
                <a:latin typeface="Open Sans"/>
                <a:ea typeface="Open Sans"/>
                <a:cs typeface="Open Sans"/>
                <a:sym typeface="Open Sans"/>
              </a:rPr>
              <a:t>Whatever comes my way</a:t>
            </a:r>
          </a:p>
          <a:p>
            <a:pPr algn="ctr" defTabSz="914378">
              <a:buClr>
                <a:srgbClr val="000000"/>
              </a:buClr>
            </a:pPr>
            <a:r>
              <a:rPr lang="en-US" sz="3200" kern="0" dirty="0">
                <a:latin typeface="Open Sans"/>
                <a:ea typeface="Open Sans"/>
                <a:cs typeface="Open Sans"/>
                <a:sym typeface="Open Sans"/>
              </a:rPr>
              <a:t>God You're faithful to save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418943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Bridge </a:t>
            </a:r>
          </a:p>
          <a:p>
            <a:pPr algn="ctr" defTabSz="914378">
              <a:buClr>
                <a:srgbClr val="000000"/>
              </a:buClr>
            </a:pPr>
            <a:r>
              <a:rPr lang="en-US" sz="3200" kern="0" dirty="0">
                <a:latin typeface="Open Sans"/>
                <a:ea typeface="Open Sans"/>
                <a:cs typeface="Open Sans"/>
                <a:sym typeface="Open Sans"/>
              </a:rPr>
              <a:t>I will, I will rejoice</a:t>
            </a:r>
          </a:p>
          <a:p>
            <a:pPr algn="ctr" defTabSz="914378">
              <a:buClr>
                <a:srgbClr val="000000"/>
              </a:buClr>
            </a:pPr>
            <a:r>
              <a:rPr lang="en-US" sz="3200" kern="0" dirty="0">
                <a:latin typeface="Open Sans"/>
                <a:ea typeface="Open Sans"/>
                <a:cs typeface="Open Sans"/>
                <a:sym typeface="Open Sans"/>
              </a:rPr>
              <a:t>I know that God is with me always</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306025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Bridge</a:t>
            </a:r>
          </a:p>
          <a:p>
            <a:pPr algn="ctr" defTabSz="914378">
              <a:buClr>
                <a:srgbClr val="000000"/>
              </a:buClr>
            </a:pPr>
            <a:r>
              <a:rPr lang="en-US" sz="3200" kern="0" dirty="0">
                <a:latin typeface="Open Sans"/>
                <a:ea typeface="Open Sans"/>
                <a:cs typeface="Open Sans"/>
                <a:sym typeface="Open Sans"/>
              </a:rPr>
              <a:t>I will, I will rejoice</a:t>
            </a:r>
          </a:p>
          <a:p>
            <a:pPr algn="ctr" defTabSz="914378">
              <a:buClr>
                <a:srgbClr val="000000"/>
              </a:buClr>
            </a:pPr>
            <a:r>
              <a:rPr lang="en-US" sz="3200" kern="0" dirty="0">
                <a:latin typeface="Open Sans"/>
                <a:ea typeface="Open Sans"/>
                <a:cs typeface="Open Sans"/>
                <a:sym typeface="Open Sans"/>
              </a:rPr>
              <a:t>Whatever comes my way</a:t>
            </a:r>
          </a:p>
          <a:p>
            <a:pPr algn="ctr" defTabSz="914378">
              <a:buClr>
                <a:srgbClr val="000000"/>
              </a:buClr>
            </a:pPr>
            <a:r>
              <a:rPr lang="en-US" sz="3200" kern="0" dirty="0">
                <a:latin typeface="Open Sans"/>
                <a:ea typeface="Open Sans"/>
                <a:cs typeface="Open Sans"/>
                <a:sym typeface="Open Sans"/>
              </a:rPr>
              <a:t>God You're faithful to save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157980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Bridge </a:t>
            </a:r>
          </a:p>
          <a:p>
            <a:pPr algn="ctr" defTabSz="914378">
              <a:buClr>
                <a:srgbClr val="000000"/>
              </a:buClr>
            </a:pPr>
            <a:r>
              <a:rPr lang="en-US" sz="3200" kern="0" dirty="0">
                <a:latin typeface="Open Sans"/>
                <a:ea typeface="Open Sans"/>
                <a:cs typeface="Open Sans"/>
                <a:sym typeface="Open Sans"/>
              </a:rPr>
              <a:t>I will, I will rejoice</a:t>
            </a:r>
          </a:p>
          <a:p>
            <a:pPr algn="ctr" defTabSz="914378">
              <a:buClr>
                <a:srgbClr val="000000"/>
              </a:buClr>
            </a:pPr>
            <a:r>
              <a:rPr lang="en-US" sz="3200" kern="0" dirty="0">
                <a:latin typeface="Open Sans"/>
                <a:ea typeface="Open Sans"/>
                <a:cs typeface="Open Sans"/>
                <a:sym typeface="Open Sans"/>
              </a:rPr>
              <a:t>I know that God is with me always</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62058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Bridge</a:t>
            </a:r>
          </a:p>
          <a:p>
            <a:pPr algn="ctr" defTabSz="914378">
              <a:buClr>
                <a:srgbClr val="000000"/>
              </a:buClr>
            </a:pPr>
            <a:r>
              <a:rPr lang="en-US" sz="3200" kern="0" dirty="0">
                <a:latin typeface="Open Sans"/>
                <a:ea typeface="Open Sans"/>
                <a:cs typeface="Open Sans"/>
                <a:sym typeface="Open Sans"/>
              </a:rPr>
              <a:t>I will, I will rejoice</a:t>
            </a:r>
          </a:p>
          <a:p>
            <a:pPr algn="ctr" defTabSz="914378">
              <a:buClr>
                <a:srgbClr val="000000"/>
              </a:buClr>
            </a:pPr>
            <a:r>
              <a:rPr lang="en-US" sz="3200" kern="0" dirty="0">
                <a:latin typeface="Open Sans"/>
                <a:ea typeface="Open Sans"/>
                <a:cs typeface="Open Sans"/>
                <a:sym typeface="Open Sans"/>
              </a:rPr>
              <a:t>Whatever comes my way</a:t>
            </a:r>
          </a:p>
          <a:p>
            <a:pPr algn="ctr" defTabSz="914378">
              <a:buClr>
                <a:srgbClr val="000000"/>
              </a:buClr>
            </a:pPr>
            <a:r>
              <a:rPr lang="en-US" sz="3200" kern="0" dirty="0">
                <a:latin typeface="Open Sans"/>
                <a:ea typeface="Open Sans"/>
                <a:cs typeface="Open Sans"/>
                <a:sym typeface="Open Sans"/>
              </a:rPr>
              <a:t>God You're faithful to save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79301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Bridge </a:t>
            </a:r>
          </a:p>
          <a:p>
            <a:pPr algn="ctr" defTabSz="914378">
              <a:buClr>
                <a:srgbClr val="000000"/>
              </a:buClr>
            </a:pPr>
            <a:r>
              <a:rPr lang="en-US" sz="3200" kern="0" dirty="0">
                <a:latin typeface="Open Sans"/>
                <a:ea typeface="Open Sans"/>
                <a:cs typeface="Open Sans"/>
                <a:sym typeface="Open Sans"/>
              </a:rPr>
              <a:t>I will, I will rejoice</a:t>
            </a:r>
          </a:p>
          <a:p>
            <a:pPr algn="ctr" defTabSz="914378">
              <a:buClr>
                <a:srgbClr val="000000"/>
              </a:buClr>
            </a:pPr>
            <a:r>
              <a:rPr lang="en-US" sz="3200" kern="0" dirty="0">
                <a:latin typeface="Open Sans"/>
                <a:ea typeface="Open Sans"/>
                <a:cs typeface="Open Sans"/>
                <a:sym typeface="Open Sans"/>
              </a:rPr>
              <a:t>I know that God is with me always</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1320856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For all of my days, I will live for Your glory</a:t>
            </a:r>
          </a:p>
          <a:p>
            <a:pPr algn="ctr" defTabSz="914378">
              <a:buClr>
                <a:srgbClr val="000000"/>
              </a:buClr>
            </a:pPr>
            <a:r>
              <a:rPr lang="en-US" sz="3200" kern="0" dirty="0">
                <a:latin typeface="Open Sans"/>
                <a:ea typeface="Open Sans"/>
                <a:cs typeface="Open Sans"/>
                <a:sym typeface="Open Sans"/>
              </a:rPr>
              <a:t>Running with courage and faith</a:t>
            </a:r>
          </a:p>
          <a:p>
            <a:pPr algn="ctr" defTabSz="914378">
              <a:buClr>
                <a:srgbClr val="000000"/>
              </a:buClr>
            </a:pPr>
            <a:r>
              <a:rPr lang="en-US" sz="3200" kern="0" dirty="0">
                <a:latin typeface="Open Sans"/>
                <a:ea typeface="Open Sans"/>
                <a:cs typeface="Open Sans"/>
                <a:sym typeface="Open Sans"/>
              </a:rPr>
              <a:t>The prize of my journey, the joy of salvation</a:t>
            </a:r>
          </a:p>
          <a:p>
            <a:pPr algn="ctr" defTabSz="914378">
              <a:buClr>
                <a:srgbClr val="000000"/>
              </a:buClr>
            </a:pPr>
            <a:r>
              <a:rPr lang="en-US" sz="3200" kern="0" dirty="0">
                <a:latin typeface="Open Sans"/>
                <a:ea typeface="Open Sans"/>
                <a:cs typeface="Open Sans"/>
                <a:sym typeface="Open Sans"/>
              </a:rPr>
              <a:t>To meet my King face to face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381385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27009"/>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Tag </a:t>
            </a:r>
          </a:p>
          <a:p>
            <a:pPr algn="ctr" defTabSz="914378">
              <a:buClr>
                <a:srgbClr val="000000"/>
              </a:buClr>
            </a:pPr>
            <a:r>
              <a:rPr lang="en-US" sz="3200" kern="0" dirty="0">
                <a:latin typeface="Open Sans"/>
                <a:ea typeface="Open Sans"/>
                <a:cs typeface="Open Sans"/>
                <a:sym typeface="Open Sans"/>
              </a:rPr>
              <a:t>To meet my King face to face</a:t>
            </a:r>
          </a:p>
          <a:p>
            <a:pPr algn="ctr" defTabSz="914378">
              <a:buClr>
                <a:srgbClr val="000000"/>
              </a:buClr>
            </a:pPr>
            <a:r>
              <a:rPr lang="en-US" sz="3200" kern="0" dirty="0">
                <a:latin typeface="Open Sans"/>
                <a:ea typeface="Open Sans"/>
                <a:cs typeface="Open Sans"/>
                <a:sym typeface="Open Sans"/>
              </a:rPr>
              <a:t>To meet my King face to face</a:t>
            </a:r>
          </a:p>
          <a:p>
            <a:pPr algn="ctr" defTabSz="914378">
              <a:buClr>
                <a:srgbClr val="000000"/>
              </a:buClr>
            </a:pPr>
            <a:endParaRPr lang="en-US" sz="3200" kern="0" dirty="0">
              <a:latin typeface="Open Sans"/>
              <a:ea typeface="Open Sans"/>
              <a:cs typeface="Open Sans"/>
              <a:sym typeface="Open Sans"/>
            </a:endParaRP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1410750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pic>
        <p:nvPicPr>
          <p:cNvPr id="1274" name="Picture 1273" descr="Audio sound board">
            <a:extLst>
              <a:ext uri="{FF2B5EF4-FFF2-40B4-BE49-F238E27FC236}">
                <a16:creationId xmlns:a16="http://schemas.microsoft.com/office/drawing/2014/main" id="{8CB8D6EB-8AB6-15EA-18FB-8D4CC778D446}"/>
              </a:ext>
            </a:extLst>
          </p:cNvPr>
          <p:cNvPicPr>
            <a:picLocks noChangeAspect="1"/>
          </p:cNvPicPr>
          <p:nvPr/>
        </p:nvPicPr>
        <p:blipFill rotWithShape="1">
          <a:blip r:embed="rId3"/>
          <a:srcRect l="24616" r="2017" b="-1"/>
          <a:stretch/>
        </p:blipFill>
        <p:spPr>
          <a:xfrm>
            <a:off x="3490722" y="7"/>
            <a:ext cx="5653278" cy="5143493"/>
          </a:xfrm>
          <a:prstGeom prst="rect">
            <a:avLst/>
          </a:prstGeom>
        </p:spPr>
      </p:pic>
      <p:sp>
        <p:nvSpPr>
          <p:cNvPr id="1271" name="Google Shape;1271;p92"/>
          <p:cNvSpPr txBox="1">
            <a:spLocks noGrp="1"/>
          </p:cNvSpPr>
          <p:nvPr>
            <p:ph type="title"/>
          </p:nvPr>
        </p:nvSpPr>
        <p:spPr>
          <a:xfrm>
            <a:off x="4094226" y="2125980"/>
            <a:ext cx="4446270" cy="891540"/>
          </a:xfrm>
          <a:prstGeom prst="rect">
            <a:avLst/>
          </a:prstGeom>
          <a:solidFill>
            <a:schemeClr val="bg1">
              <a:alpha val="80000"/>
            </a:schemeClr>
          </a:solidFill>
          <a:ln>
            <a:solidFill>
              <a:schemeClr val="tx1">
                <a:lumMod val="75000"/>
                <a:lumOff val="25000"/>
              </a:schemeClr>
            </a:solidFill>
          </a:ln>
        </p:spPr>
        <p:txBody>
          <a:bodyPr spcFirstLastPara="1" vert="horz" wrap="square" lIns="137160" tIns="137160" rIns="137160" bIns="137160" rtlCol="0" anchor="ctr" anchorCtr="0">
            <a:normAutofit/>
          </a:bodyPr>
          <a:lstStyle/>
          <a:p>
            <a:pPr>
              <a:spcBef>
                <a:spcPct val="0"/>
              </a:spcBef>
            </a:pPr>
            <a:r>
              <a:rPr lang="en-US" sz="2100">
                <a:solidFill>
                  <a:schemeClr val="tx1">
                    <a:lumMod val="85000"/>
                    <a:lumOff val="15000"/>
                  </a:schemeClr>
                </a:solidFill>
              </a:rPr>
              <a:t>In control</a:t>
            </a:r>
          </a:p>
        </p:txBody>
      </p:sp>
      <p:sp>
        <p:nvSpPr>
          <p:cNvPr id="1272" name="Google Shape;1272;p92"/>
          <p:cNvSpPr txBox="1">
            <a:spLocks noGrp="1"/>
          </p:cNvSpPr>
          <p:nvPr>
            <p:ph type="subTitle" idx="1"/>
          </p:nvPr>
        </p:nvSpPr>
        <p:spPr>
          <a:xfrm>
            <a:off x="480061" y="730200"/>
            <a:ext cx="2530602" cy="3693210"/>
          </a:xfrm>
          <a:prstGeom prst="rect">
            <a:avLst/>
          </a:prstGeom>
        </p:spPr>
        <p:txBody>
          <a:bodyPr spcFirstLastPara="1" vert="horz" wrap="square" lIns="68580" tIns="34290" rIns="68580" bIns="34290" rtlCol="0" anchor="ctr" anchorCtr="0">
            <a:normAutofit/>
          </a:bodyPr>
          <a:lstStyle/>
          <a:p>
            <a:pPr marL="0" indent="0" algn="l">
              <a:spcBef>
                <a:spcPts val="750"/>
              </a:spcBef>
            </a:pPr>
            <a:r>
              <a:rPr lang="en-US" sz="375" dirty="0">
                <a:solidFill>
                  <a:srgbClr val="FFFFFF"/>
                </a:solidFill>
              </a:rPr>
              <a:t>In Control</a:t>
            </a:r>
          </a:p>
          <a:p>
            <a:pPr marL="0" indent="0" algn="l">
              <a:spcBef>
                <a:spcPts val="750"/>
              </a:spcBef>
            </a:pPr>
            <a:r>
              <a:rPr lang="en-US" sz="375" dirty="0" err="1">
                <a:solidFill>
                  <a:srgbClr val="FFFFFF"/>
                </a:solidFill>
              </a:rPr>
              <a:t>Aodhan</a:t>
            </a:r>
            <a:r>
              <a:rPr lang="en-US" sz="375" dirty="0">
                <a:solidFill>
                  <a:srgbClr val="FFFFFF"/>
                </a:solidFill>
              </a:rPr>
              <a:t> King, Ben Fielding</a:t>
            </a:r>
          </a:p>
          <a:p>
            <a:pPr marL="0" indent="0" algn="l">
              <a:spcBef>
                <a:spcPts val="750"/>
              </a:spcBef>
            </a:pPr>
            <a:r>
              <a:rPr lang="en-US" sz="375" dirty="0">
                <a:solidFill>
                  <a:srgbClr val="FFFFFF"/>
                </a:solidFill>
              </a:rPr>
              <a:t>©2016 Hillsong Music Publishing Australia</a:t>
            </a:r>
          </a:p>
          <a:p>
            <a:pPr marL="0" indent="0" algn="l">
              <a:spcBef>
                <a:spcPts val="750"/>
              </a:spcBef>
            </a:pPr>
            <a:r>
              <a:rPr lang="en-US" sz="375" dirty="0">
                <a:solidFill>
                  <a:srgbClr val="FFFFFF"/>
                </a:solidFill>
              </a:rPr>
              <a:t>CCLI </a:t>
            </a:r>
            <a:r>
              <a:rPr lang="en-US" sz="375" dirty="0" err="1">
                <a:solidFill>
                  <a:srgbClr val="FFFFFF"/>
                </a:solidFill>
              </a:rPr>
              <a:t>Licence</a:t>
            </a:r>
            <a:r>
              <a:rPr lang="en-US" sz="375" dirty="0">
                <a:solidFill>
                  <a:srgbClr val="FFFFFF"/>
                </a:solidFill>
              </a:rPr>
              <a:t> No. 5485849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71"/>
                                        </p:tgtEl>
                                        <p:attrNameLst>
                                          <p:attrName>style.visibility</p:attrName>
                                        </p:attrNameLst>
                                      </p:cBhvr>
                                      <p:to>
                                        <p:strVal val="visible"/>
                                      </p:to>
                                    </p:set>
                                    <p:anim calcmode="lin" valueType="num">
                                      <p:cBhvr additive="base">
                                        <p:cTn id="7" dur="1000"/>
                                        <p:tgtEl>
                                          <p:spTgt spid="127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272"/>
                                        </p:tgtEl>
                                        <p:attrNameLst>
                                          <p:attrName>style.visibility</p:attrName>
                                        </p:attrNameLst>
                                      </p:cBhvr>
                                      <p:to>
                                        <p:strVal val="visible"/>
                                      </p:to>
                                    </p:set>
                                    <p:anim calcmode="lin" valueType="num">
                                      <p:cBhvr additive="base">
                                        <p:cTn id="10" dur="1000"/>
                                        <p:tgtEl>
                                          <p:spTgt spid="12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0986"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0686817-3C76-927E-F7EC-ECD699E9321F}"/>
              </a:ext>
            </a:extLst>
          </p:cNvPr>
          <p:cNvSpPr>
            <a:spLocks noGrp="1"/>
          </p:cNvSpPr>
          <p:nvPr>
            <p:ph type="title"/>
          </p:nvPr>
        </p:nvSpPr>
        <p:spPr>
          <a:xfrm>
            <a:off x="592886" y="577158"/>
            <a:ext cx="4464574" cy="2447340"/>
          </a:xfrm>
          <a:noFill/>
          <a:ln>
            <a:solidFill>
              <a:schemeClr val="bg1"/>
            </a:solidFill>
          </a:ln>
        </p:spPr>
        <p:txBody>
          <a:bodyPr vert="horz" lIns="274320" tIns="182880" rIns="274320" bIns="182880" rtlCol="0" anchor="ctr" anchorCtr="1">
            <a:normAutofit/>
          </a:bodyPr>
          <a:lstStyle/>
          <a:p>
            <a:pPr defTabSz="914400">
              <a:spcBef>
                <a:spcPct val="0"/>
              </a:spcBef>
            </a:pPr>
            <a:r>
              <a:rPr lang="en-US" sz="3000" spc="200">
                <a:solidFill>
                  <a:schemeClr val="bg1"/>
                </a:solidFill>
              </a:rPr>
              <a:t>Please Put Your Phones on Silent </a:t>
            </a:r>
          </a:p>
        </p:txBody>
      </p:sp>
      <p:sp>
        <p:nvSpPr>
          <p:cNvPr id="6" name="Subtitle 5">
            <a:extLst>
              <a:ext uri="{FF2B5EF4-FFF2-40B4-BE49-F238E27FC236}">
                <a16:creationId xmlns:a16="http://schemas.microsoft.com/office/drawing/2014/main" id="{42F58A81-C7BB-A76F-5B06-C6B56CF0951F}"/>
              </a:ext>
            </a:extLst>
          </p:cNvPr>
          <p:cNvSpPr>
            <a:spLocks noGrp="1"/>
          </p:cNvSpPr>
          <p:nvPr>
            <p:ph type="subTitle" idx="1"/>
          </p:nvPr>
        </p:nvSpPr>
        <p:spPr>
          <a:xfrm>
            <a:off x="592883" y="3294565"/>
            <a:ext cx="4433366" cy="899762"/>
          </a:xfrm>
        </p:spPr>
        <p:txBody>
          <a:bodyPr vert="horz" lIns="91440" tIns="45720" rIns="91440" bIns="45720" rtlCol="0">
            <a:normAutofit/>
          </a:bodyPr>
          <a:lstStyle/>
          <a:p>
            <a:pPr marL="0" indent="0" defTabSz="914400">
              <a:lnSpc>
                <a:spcPct val="90000"/>
              </a:lnSpc>
              <a:spcBef>
                <a:spcPts val="1000"/>
              </a:spcBef>
            </a:pPr>
            <a:r>
              <a:rPr lang="en-US" sz="2000" kern="1200">
                <a:solidFill>
                  <a:schemeClr val="bg1"/>
                </a:solidFill>
                <a:latin typeface="+mn-lt"/>
                <a:ea typeface="+mn-ea"/>
                <a:cs typeface="+mn-cs"/>
              </a:rPr>
              <a:t>Prepare your hearts for worship.</a:t>
            </a:r>
          </a:p>
          <a:p>
            <a:pPr marL="0" indent="0" defTabSz="914400">
              <a:lnSpc>
                <a:spcPct val="90000"/>
              </a:lnSpc>
              <a:spcBef>
                <a:spcPts val="1000"/>
              </a:spcBef>
            </a:pPr>
            <a:r>
              <a:rPr lang="en-US" sz="2000" kern="1200">
                <a:solidFill>
                  <a:schemeClr val="bg1"/>
                </a:solidFill>
                <a:latin typeface="+mn-lt"/>
                <a:ea typeface="+mn-ea"/>
                <a:cs typeface="+mn-cs"/>
              </a:rPr>
              <a:t>Thank you!</a:t>
            </a:r>
          </a:p>
        </p:txBody>
      </p:sp>
      <p:pic>
        <p:nvPicPr>
          <p:cNvPr id="1028" name="Picture 4" descr="silent mode Icon - Free PNG &amp; SVG 782999 - Noun Project">
            <a:extLst>
              <a:ext uri="{FF2B5EF4-FFF2-40B4-BE49-F238E27FC236}">
                <a16:creationId xmlns:a16="http://schemas.microsoft.com/office/drawing/2014/main" id="{FE86EDE4-474F-FC22-733C-5BB2731038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756" y="1229103"/>
            <a:ext cx="2564643" cy="256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34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7" y="-228600"/>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100" kern="0" dirty="0">
                <a:latin typeface="Open Sans"/>
                <a:ea typeface="Open Sans"/>
                <a:cs typeface="Open Sans"/>
                <a:sym typeface="Open Sans"/>
              </a:rPr>
              <a:t>Verse 1</a:t>
            </a:r>
          </a:p>
          <a:p>
            <a:pPr algn="ctr" defTabSz="914378">
              <a:buClr>
                <a:srgbClr val="000000"/>
              </a:buClr>
            </a:pPr>
            <a:r>
              <a:rPr lang="en-US" sz="3200" kern="0" dirty="0">
                <a:latin typeface="Open Sans"/>
                <a:ea typeface="Open Sans"/>
                <a:cs typeface="Open Sans"/>
                <a:sym typeface="Open Sans"/>
              </a:rPr>
              <a:t>From heaven You can hear</a:t>
            </a:r>
          </a:p>
          <a:p>
            <a:pPr algn="ctr" defTabSz="914378">
              <a:buClr>
                <a:srgbClr val="000000"/>
              </a:buClr>
            </a:pPr>
            <a:r>
              <a:rPr lang="en-US" sz="3200" kern="0" dirty="0">
                <a:latin typeface="Open Sans"/>
                <a:ea typeface="Open Sans"/>
                <a:cs typeface="Open Sans"/>
                <a:sym typeface="Open Sans"/>
              </a:rPr>
              <a:t>I know You're drawing near</a:t>
            </a:r>
          </a:p>
          <a:p>
            <a:pPr algn="ctr" defTabSz="914378">
              <a:buClr>
                <a:srgbClr val="000000"/>
              </a:buClr>
            </a:pPr>
            <a:r>
              <a:rPr lang="en-US" sz="3200" kern="0" dirty="0">
                <a:latin typeface="Open Sans"/>
                <a:ea typeface="Open Sans"/>
                <a:cs typeface="Open Sans"/>
                <a:sym typeface="Open Sans"/>
              </a:rPr>
              <a:t>As I worship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7" y="-24646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100" kern="0" dirty="0">
                <a:latin typeface="Open Sans"/>
                <a:ea typeface="Open Sans"/>
                <a:cs typeface="Open Sans"/>
                <a:sym typeface="Open Sans"/>
              </a:rPr>
              <a:t>Verse 1</a:t>
            </a:r>
          </a:p>
          <a:p>
            <a:pPr algn="ctr" defTabSz="914378">
              <a:buClr>
                <a:srgbClr val="000000"/>
              </a:buClr>
            </a:pPr>
            <a:r>
              <a:rPr lang="en-US" sz="3000" kern="0" dirty="0">
                <a:latin typeface="Open Sans"/>
                <a:ea typeface="Open Sans"/>
                <a:cs typeface="Open Sans"/>
                <a:sym typeface="Open Sans"/>
              </a:rPr>
              <a:t>Held within Your love</a:t>
            </a:r>
          </a:p>
          <a:p>
            <a:pPr algn="ctr" defTabSz="914378">
              <a:buClr>
                <a:srgbClr val="000000"/>
              </a:buClr>
            </a:pPr>
            <a:r>
              <a:rPr lang="en-US" sz="3000" kern="0" dirty="0">
                <a:latin typeface="Open Sans"/>
                <a:ea typeface="Open Sans"/>
                <a:cs typeface="Open Sans"/>
                <a:sym typeface="Open Sans"/>
              </a:rPr>
              <a:t>The wind and waves will come</a:t>
            </a:r>
          </a:p>
          <a:p>
            <a:pPr algn="ctr" defTabSz="914378">
              <a:buClr>
                <a:srgbClr val="000000"/>
              </a:buClr>
            </a:pPr>
            <a:r>
              <a:rPr lang="en-US" sz="3000" kern="0" dirty="0">
                <a:latin typeface="Open Sans"/>
                <a:ea typeface="Open Sans"/>
                <a:cs typeface="Open Sans"/>
                <a:sym typeface="Open Sans"/>
              </a:rPr>
              <a:t>But I will stay here</a:t>
            </a:r>
          </a:p>
        </p:txBody>
      </p:sp>
    </p:spTree>
    <p:extLst>
      <p:ext uri="{BB962C8B-B14F-4D97-AF65-F5344CB8AC3E}">
        <p14:creationId xmlns:p14="http://schemas.microsoft.com/office/powerpoint/2010/main" val="443946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398109"/>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Chorus</a:t>
            </a:r>
            <a:r>
              <a:rPr lang="en-US" sz="3200" kern="0" dirty="0">
                <a:latin typeface="Open Sans"/>
                <a:ea typeface="Open Sans"/>
                <a:cs typeface="Open Sans"/>
                <a:sym typeface="Open Sans"/>
              </a:rPr>
              <a:t> </a:t>
            </a:r>
          </a:p>
          <a:p>
            <a:pPr algn="ctr" defTabSz="914378">
              <a:buClr>
                <a:srgbClr val="000000"/>
              </a:buClr>
            </a:pPr>
            <a:r>
              <a:rPr lang="en-US" sz="3200" kern="0" dirty="0">
                <a:latin typeface="Open Sans"/>
                <a:ea typeface="Open Sans"/>
                <a:cs typeface="Open Sans"/>
                <a:sym typeface="Open Sans"/>
              </a:rPr>
              <a:t>I lift my hands to heaven</a:t>
            </a:r>
          </a:p>
          <a:p>
            <a:pPr algn="ctr" defTabSz="914378">
              <a:buClr>
                <a:srgbClr val="000000"/>
              </a:buClr>
            </a:pPr>
            <a:r>
              <a:rPr lang="en-US" sz="3200" kern="0" dirty="0">
                <a:latin typeface="Open Sans"/>
                <a:ea typeface="Open Sans"/>
                <a:cs typeface="Open Sans"/>
                <a:sym typeface="Open Sans"/>
              </a:rPr>
              <a:t>Hear my heart surrender</a:t>
            </a:r>
          </a:p>
          <a:p>
            <a:pPr algn="ctr" defTabSz="914378">
              <a:buClr>
                <a:srgbClr val="000000"/>
              </a:buClr>
            </a:pPr>
            <a:r>
              <a:rPr lang="en-US" sz="3200" kern="0" dirty="0">
                <a:latin typeface="Open Sans"/>
                <a:ea typeface="Open Sans"/>
                <a:cs typeface="Open Sans"/>
                <a:sym typeface="Open Sans"/>
              </a:rPr>
              <a:t>I tell my soul again</a:t>
            </a:r>
          </a:p>
          <a:p>
            <a:pPr algn="ctr" defTabSz="914378">
              <a:buClr>
                <a:srgbClr val="000000"/>
              </a:buClr>
            </a:pPr>
            <a:r>
              <a:rPr lang="en-US" sz="3200" kern="0" dirty="0">
                <a:latin typeface="Open Sans"/>
                <a:ea typeface="Open Sans"/>
                <a:cs typeface="Open Sans"/>
                <a:sym typeface="Open Sans"/>
              </a:rPr>
              <a:t>You are Lord of all</a:t>
            </a:r>
          </a:p>
        </p:txBody>
      </p:sp>
    </p:spTree>
    <p:extLst>
      <p:ext uri="{BB962C8B-B14F-4D97-AF65-F5344CB8AC3E}">
        <p14:creationId xmlns:p14="http://schemas.microsoft.com/office/powerpoint/2010/main" val="615512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4760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Chorus</a:t>
            </a:r>
            <a:r>
              <a:rPr lang="en-US" sz="3200" kern="0" dirty="0">
                <a:latin typeface="Open Sans"/>
                <a:ea typeface="Open Sans"/>
                <a:cs typeface="Open Sans"/>
                <a:sym typeface="Open Sans"/>
              </a:rPr>
              <a:t> </a:t>
            </a:r>
          </a:p>
          <a:p>
            <a:pPr algn="ctr" defTabSz="914378">
              <a:buClr>
                <a:srgbClr val="000000"/>
              </a:buClr>
            </a:pPr>
            <a:r>
              <a:rPr lang="en-US" sz="3200" kern="0" dirty="0">
                <a:latin typeface="Open Sans"/>
                <a:ea typeface="Open Sans"/>
                <a:cs typeface="Open Sans"/>
                <a:sym typeface="Open Sans"/>
              </a:rPr>
              <a:t>And though the seas are raging</a:t>
            </a:r>
          </a:p>
          <a:p>
            <a:pPr algn="ctr" defTabSz="914378">
              <a:buClr>
                <a:srgbClr val="000000"/>
              </a:buClr>
            </a:pPr>
            <a:r>
              <a:rPr lang="en-US" sz="3200" kern="0" dirty="0">
                <a:latin typeface="Open Sans"/>
                <a:ea typeface="Open Sans"/>
                <a:cs typeface="Open Sans"/>
                <a:sym typeface="Open Sans"/>
              </a:rPr>
              <a:t>You will speak and tame them</a:t>
            </a:r>
          </a:p>
          <a:p>
            <a:pPr algn="ctr" defTabSz="914378">
              <a:buClr>
                <a:srgbClr val="000000"/>
              </a:buClr>
            </a:pPr>
            <a:r>
              <a:rPr lang="en-US" sz="3200" kern="0" dirty="0">
                <a:latin typeface="Open Sans"/>
                <a:ea typeface="Open Sans"/>
                <a:cs typeface="Open Sans"/>
                <a:sym typeface="Open Sans"/>
              </a:rPr>
              <a:t>In You I find my rest</a:t>
            </a:r>
          </a:p>
          <a:p>
            <a:pPr algn="ctr" defTabSz="914378">
              <a:buClr>
                <a:srgbClr val="000000"/>
              </a:buClr>
            </a:pPr>
            <a:r>
              <a:rPr lang="en-US" sz="3200" kern="0" dirty="0">
                <a:latin typeface="Open Sans"/>
                <a:ea typeface="Open Sans"/>
                <a:cs typeface="Open Sans"/>
                <a:sym typeface="Open Sans"/>
              </a:rPr>
              <a:t>You are in control</a:t>
            </a:r>
          </a:p>
        </p:txBody>
      </p:sp>
    </p:spTree>
    <p:extLst>
      <p:ext uri="{BB962C8B-B14F-4D97-AF65-F5344CB8AC3E}">
        <p14:creationId xmlns:p14="http://schemas.microsoft.com/office/powerpoint/2010/main" val="3163422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Verse 2</a:t>
            </a:r>
          </a:p>
          <a:p>
            <a:pPr algn="ctr" defTabSz="914378">
              <a:buClr>
                <a:srgbClr val="000000"/>
              </a:buClr>
            </a:pPr>
            <a:r>
              <a:rPr lang="en-US" sz="3200" kern="0" dirty="0">
                <a:latin typeface="Open Sans"/>
                <a:ea typeface="Open Sans"/>
                <a:cs typeface="Open Sans"/>
                <a:sym typeface="Open Sans"/>
              </a:rPr>
              <a:t>Through valleys I will trust</a:t>
            </a:r>
          </a:p>
          <a:p>
            <a:pPr algn="ctr" defTabSz="914378">
              <a:buClr>
                <a:srgbClr val="000000"/>
              </a:buClr>
            </a:pPr>
            <a:r>
              <a:rPr lang="en-US" sz="3200" kern="0" dirty="0">
                <a:latin typeface="Open Sans"/>
                <a:ea typeface="Open Sans"/>
                <a:cs typeface="Open Sans"/>
                <a:sym typeface="Open Sans"/>
              </a:rPr>
              <a:t>Your Spirit is enough</a:t>
            </a:r>
          </a:p>
          <a:p>
            <a:pPr algn="ctr" defTabSz="914378">
              <a:buClr>
                <a:srgbClr val="000000"/>
              </a:buClr>
            </a:pPr>
            <a:r>
              <a:rPr lang="en-US" sz="3200" kern="0" dirty="0">
                <a:latin typeface="Open Sans"/>
                <a:ea typeface="Open Sans"/>
                <a:cs typeface="Open Sans"/>
                <a:sym typeface="Open Sans"/>
              </a:rPr>
              <a:t>To keep me walking</a:t>
            </a:r>
          </a:p>
        </p:txBody>
      </p:sp>
    </p:spTree>
    <p:extLst>
      <p:ext uri="{BB962C8B-B14F-4D97-AF65-F5344CB8AC3E}">
        <p14:creationId xmlns:p14="http://schemas.microsoft.com/office/powerpoint/2010/main" val="1520110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359142"/>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Verse 2</a:t>
            </a:r>
            <a:endParaRPr lang="en-US" sz="3200" kern="0" dirty="0">
              <a:latin typeface="Open Sans"/>
              <a:ea typeface="Open Sans"/>
              <a:cs typeface="Open Sans"/>
              <a:sym typeface="Open Sans"/>
            </a:endParaRPr>
          </a:p>
          <a:p>
            <a:pPr algn="ctr" defTabSz="914378">
              <a:buClr>
                <a:srgbClr val="000000"/>
              </a:buClr>
            </a:pPr>
            <a:r>
              <a:rPr lang="en-US" sz="3000" kern="0" dirty="0">
                <a:latin typeface="Open Sans"/>
                <a:ea typeface="Open Sans"/>
                <a:cs typeface="Open Sans"/>
                <a:sym typeface="Open Sans"/>
              </a:rPr>
              <a:t>You guide my every step</a:t>
            </a:r>
          </a:p>
          <a:p>
            <a:pPr algn="ctr" defTabSz="914378">
              <a:buClr>
                <a:srgbClr val="000000"/>
              </a:buClr>
            </a:pPr>
            <a:r>
              <a:rPr lang="en-US" sz="3000" kern="0" dirty="0">
                <a:latin typeface="Open Sans"/>
                <a:ea typeface="Open Sans"/>
                <a:cs typeface="Open Sans"/>
                <a:sym typeface="Open Sans"/>
              </a:rPr>
              <a:t>Speak life to me again</a:t>
            </a:r>
          </a:p>
          <a:p>
            <a:pPr algn="ctr" defTabSz="914378">
              <a:buClr>
                <a:srgbClr val="000000"/>
              </a:buClr>
            </a:pPr>
            <a:r>
              <a:rPr lang="en-US" sz="3000" kern="0" dirty="0">
                <a:latin typeface="Open Sans"/>
                <a:ea typeface="Open Sans"/>
                <a:cs typeface="Open Sans"/>
                <a:sym typeface="Open Sans"/>
              </a:rPr>
              <a:t>Lord I need You</a:t>
            </a:r>
          </a:p>
          <a:p>
            <a:pPr algn="ctr" defTabSz="914378">
              <a:buClr>
                <a:srgbClr val="000000"/>
              </a:buClr>
            </a:pPr>
            <a:r>
              <a:rPr lang="en-US" sz="3000" kern="0" dirty="0">
                <a:latin typeface="Open Sans"/>
                <a:ea typeface="Open Sans"/>
                <a:cs typeface="Open Sans"/>
                <a:sym typeface="Open Sans"/>
              </a:rPr>
              <a:t>Oh, I need You</a:t>
            </a: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2572451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398109"/>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Chorus</a:t>
            </a:r>
            <a:r>
              <a:rPr lang="en-US" sz="3200" kern="0" dirty="0">
                <a:latin typeface="Open Sans"/>
                <a:ea typeface="Open Sans"/>
                <a:cs typeface="Open Sans"/>
                <a:sym typeface="Open Sans"/>
              </a:rPr>
              <a:t> </a:t>
            </a:r>
          </a:p>
          <a:p>
            <a:pPr algn="ctr" defTabSz="914378">
              <a:buClr>
                <a:srgbClr val="000000"/>
              </a:buClr>
            </a:pPr>
            <a:r>
              <a:rPr lang="en-US" sz="3200" kern="0" dirty="0">
                <a:latin typeface="Open Sans"/>
                <a:ea typeface="Open Sans"/>
                <a:cs typeface="Open Sans"/>
                <a:sym typeface="Open Sans"/>
              </a:rPr>
              <a:t>I lift my hands to heaven</a:t>
            </a:r>
          </a:p>
          <a:p>
            <a:pPr algn="ctr" defTabSz="914378">
              <a:buClr>
                <a:srgbClr val="000000"/>
              </a:buClr>
            </a:pPr>
            <a:r>
              <a:rPr lang="en-US" sz="3200" kern="0" dirty="0">
                <a:latin typeface="Open Sans"/>
                <a:ea typeface="Open Sans"/>
                <a:cs typeface="Open Sans"/>
                <a:sym typeface="Open Sans"/>
              </a:rPr>
              <a:t>Hear my heart surrender</a:t>
            </a:r>
          </a:p>
          <a:p>
            <a:pPr algn="ctr" defTabSz="914378">
              <a:buClr>
                <a:srgbClr val="000000"/>
              </a:buClr>
            </a:pPr>
            <a:r>
              <a:rPr lang="en-US" sz="3200" kern="0" dirty="0">
                <a:latin typeface="Open Sans"/>
                <a:ea typeface="Open Sans"/>
                <a:cs typeface="Open Sans"/>
                <a:sym typeface="Open Sans"/>
              </a:rPr>
              <a:t>I tell my soul again</a:t>
            </a:r>
          </a:p>
          <a:p>
            <a:pPr algn="ctr" defTabSz="914378">
              <a:buClr>
                <a:srgbClr val="000000"/>
              </a:buClr>
            </a:pPr>
            <a:r>
              <a:rPr lang="en-US" sz="3200" kern="0" dirty="0">
                <a:latin typeface="Open Sans"/>
                <a:ea typeface="Open Sans"/>
                <a:cs typeface="Open Sans"/>
                <a:sym typeface="Open Sans"/>
              </a:rPr>
              <a:t>You are Lord of all</a:t>
            </a:r>
          </a:p>
        </p:txBody>
      </p:sp>
    </p:spTree>
    <p:extLst>
      <p:ext uri="{BB962C8B-B14F-4D97-AF65-F5344CB8AC3E}">
        <p14:creationId xmlns:p14="http://schemas.microsoft.com/office/powerpoint/2010/main" val="248031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4760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Chorus</a:t>
            </a:r>
            <a:r>
              <a:rPr lang="en-US" sz="3200" kern="0" dirty="0">
                <a:latin typeface="Open Sans"/>
                <a:ea typeface="Open Sans"/>
                <a:cs typeface="Open Sans"/>
                <a:sym typeface="Open Sans"/>
              </a:rPr>
              <a:t> </a:t>
            </a:r>
          </a:p>
          <a:p>
            <a:pPr algn="ctr" defTabSz="914378">
              <a:buClr>
                <a:srgbClr val="000000"/>
              </a:buClr>
            </a:pPr>
            <a:r>
              <a:rPr lang="en-US" sz="3200" kern="0" dirty="0">
                <a:latin typeface="Open Sans"/>
                <a:ea typeface="Open Sans"/>
                <a:cs typeface="Open Sans"/>
                <a:sym typeface="Open Sans"/>
              </a:rPr>
              <a:t>And though the seas are raging</a:t>
            </a:r>
          </a:p>
          <a:p>
            <a:pPr algn="ctr" defTabSz="914378">
              <a:buClr>
                <a:srgbClr val="000000"/>
              </a:buClr>
            </a:pPr>
            <a:r>
              <a:rPr lang="en-US" sz="3200" kern="0" dirty="0">
                <a:latin typeface="Open Sans"/>
                <a:ea typeface="Open Sans"/>
                <a:cs typeface="Open Sans"/>
                <a:sym typeface="Open Sans"/>
              </a:rPr>
              <a:t>You will speak and tame them</a:t>
            </a:r>
          </a:p>
          <a:p>
            <a:pPr algn="ctr" defTabSz="914378">
              <a:buClr>
                <a:srgbClr val="000000"/>
              </a:buClr>
            </a:pPr>
            <a:r>
              <a:rPr lang="en-US" sz="3200" kern="0" dirty="0">
                <a:latin typeface="Open Sans"/>
                <a:ea typeface="Open Sans"/>
                <a:cs typeface="Open Sans"/>
                <a:sym typeface="Open Sans"/>
              </a:rPr>
              <a:t>In You I find my rest</a:t>
            </a:r>
          </a:p>
          <a:p>
            <a:pPr algn="ctr" defTabSz="914378">
              <a:buClr>
                <a:srgbClr val="000000"/>
              </a:buClr>
            </a:pPr>
            <a:r>
              <a:rPr lang="en-US" sz="3200" kern="0" dirty="0">
                <a:latin typeface="Open Sans"/>
                <a:ea typeface="Open Sans"/>
                <a:cs typeface="Open Sans"/>
                <a:sym typeface="Open Sans"/>
              </a:rPr>
              <a:t>You are in control</a:t>
            </a:r>
          </a:p>
        </p:txBody>
      </p:sp>
    </p:spTree>
    <p:extLst>
      <p:ext uri="{BB962C8B-B14F-4D97-AF65-F5344CB8AC3E}">
        <p14:creationId xmlns:p14="http://schemas.microsoft.com/office/powerpoint/2010/main" val="2796547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4760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Bridge</a:t>
            </a:r>
            <a:r>
              <a:rPr lang="en-US" sz="3200" kern="0" dirty="0">
                <a:latin typeface="Open Sans"/>
                <a:ea typeface="Open Sans"/>
                <a:cs typeface="Open Sans"/>
                <a:sym typeface="Open Sans"/>
              </a:rPr>
              <a:t> </a:t>
            </a:r>
          </a:p>
          <a:p>
            <a:pPr algn="ctr" defTabSz="914378">
              <a:buClr>
                <a:srgbClr val="000000"/>
              </a:buClr>
            </a:pPr>
            <a:r>
              <a:rPr lang="en-US" sz="3200" kern="0" dirty="0">
                <a:latin typeface="Open Sans"/>
                <a:ea typeface="Open Sans"/>
                <a:cs typeface="Open Sans"/>
                <a:sym typeface="Open Sans"/>
              </a:rPr>
              <a:t>I will trust in only You</a:t>
            </a:r>
          </a:p>
          <a:p>
            <a:pPr algn="ctr" defTabSz="914378">
              <a:buClr>
                <a:srgbClr val="000000"/>
              </a:buClr>
            </a:pPr>
            <a:r>
              <a:rPr lang="en-US" sz="3200" kern="0" dirty="0">
                <a:latin typeface="Open Sans"/>
                <a:ea typeface="Open Sans"/>
                <a:cs typeface="Open Sans"/>
                <a:sym typeface="Open Sans"/>
              </a:rPr>
              <a:t>No one can add to Your perfection</a:t>
            </a:r>
          </a:p>
          <a:p>
            <a:pPr algn="ctr" defTabSz="914378">
              <a:buClr>
                <a:srgbClr val="000000"/>
              </a:buClr>
            </a:pPr>
            <a:r>
              <a:rPr lang="en-US" sz="3200" kern="0" dirty="0">
                <a:latin typeface="Open Sans"/>
                <a:ea typeface="Open Sans"/>
                <a:cs typeface="Open Sans"/>
                <a:sym typeface="Open Sans"/>
              </a:rPr>
              <a:t>You're the beginning and the end</a:t>
            </a:r>
          </a:p>
          <a:p>
            <a:pPr algn="ctr" defTabSz="914378">
              <a:buClr>
                <a:srgbClr val="000000"/>
              </a:buClr>
            </a:pPr>
            <a:r>
              <a:rPr lang="en-US" sz="3200" kern="0" dirty="0">
                <a:latin typeface="Open Sans"/>
                <a:ea typeface="Open Sans"/>
                <a:cs typeface="Open Sans"/>
                <a:sym typeface="Open Sans"/>
              </a:rPr>
              <a:t>More than I can comprehend</a:t>
            </a:r>
          </a:p>
          <a:p>
            <a:pPr algn="ctr" defTabSz="914378">
              <a:buClr>
                <a:srgbClr val="000000"/>
              </a:buClr>
            </a:pPr>
            <a:r>
              <a:rPr lang="en-US" sz="3200" kern="0" dirty="0">
                <a:latin typeface="Open Sans"/>
                <a:ea typeface="Open Sans"/>
                <a:cs typeface="Open Sans"/>
                <a:sym typeface="Open Sans"/>
              </a:rPr>
              <a:t>There is no one like You</a:t>
            </a:r>
          </a:p>
          <a:p>
            <a:pPr algn="ctr" defTabSz="914378">
              <a:buClr>
                <a:srgbClr val="000000"/>
              </a:buClr>
            </a:pPr>
            <a:r>
              <a:rPr lang="en-US" sz="3200" kern="0" dirty="0">
                <a:latin typeface="Open Sans"/>
                <a:ea typeface="Open Sans"/>
                <a:cs typeface="Open Sans"/>
                <a:sym typeface="Open Sans"/>
              </a:rPr>
              <a:t>No one (x2)</a:t>
            </a:r>
          </a:p>
        </p:txBody>
      </p:sp>
    </p:spTree>
    <p:extLst>
      <p:ext uri="{BB962C8B-B14F-4D97-AF65-F5344CB8AC3E}">
        <p14:creationId xmlns:p14="http://schemas.microsoft.com/office/powerpoint/2010/main" val="2386962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4760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Bridge</a:t>
            </a:r>
            <a:r>
              <a:rPr lang="en-US" sz="3200" kern="0" dirty="0">
                <a:latin typeface="Open Sans"/>
                <a:ea typeface="Open Sans"/>
                <a:cs typeface="Open Sans"/>
                <a:sym typeface="Open Sans"/>
              </a:rPr>
              <a:t> </a:t>
            </a:r>
          </a:p>
          <a:p>
            <a:pPr algn="ctr" defTabSz="914378">
              <a:buClr>
                <a:srgbClr val="000000"/>
              </a:buClr>
            </a:pPr>
            <a:r>
              <a:rPr lang="en-US" sz="3200" kern="0" dirty="0">
                <a:latin typeface="Open Sans"/>
                <a:ea typeface="Open Sans"/>
                <a:cs typeface="Open Sans"/>
                <a:sym typeface="Open Sans"/>
              </a:rPr>
              <a:t>I will trust in only You</a:t>
            </a:r>
          </a:p>
          <a:p>
            <a:pPr algn="ctr" defTabSz="914378">
              <a:buClr>
                <a:srgbClr val="000000"/>
              </a:buClr>
            </a:pPr>
            <a:r>
              <a:rPr lang="en-US" sz="3200" kern="0" dirty="0">
                <a:latin typeface="Open Sans"/>
                <a:ea typeface="Open Sans"/>
                <a:cs typeface="Open Sans"/>
                <a:sym typeface="Open Sans"/>
              </a:rPr>
              <a:t>No one can add to Your perfection</a:t>
            </a:r>
          </a:p>
          <a:p>
            <a:pPr algn="ctr" defTabSz="914378">
              <a:buClr>
                <a:srgbClr val="000000"/>
              </a:buClr>
            </a:pPr>
            <a:r>
              <a:rPr lang="en-US" sz="3200" kern="0" dirty="0">
                <a:latin typeface="Open Sans"/>
                <a:ea typeface="Open Sans"/>
                <a:cs typeface="Open Sans"/>
                <a:sym typeface="Open Sans"/>
              </a:rPr>
              <a:t>You're the beginning and the end</a:t>
            </a:r>
          </a:p>
          <a:p>
            <a:pPr algn="ctr" defTabSz="914378">
              <a:buClr>
                <a:srgbClr val="000000"/>
              </a:buClr>
            </a:pPr>
            <a:r>
              <a:rPr lang="en-US" sz="3200" kern="0" dirty="0">
                <a:latin typeface="Open Sans"/>
                <a:ea typeface="Open Sans"/>
                <a:cs typeface="Open Sans"/>
                <a:sym typeface="Open Sans"/>
              </a:rPr>
              <a:t>More than I can comprehend</a:t>
            </a:r>
          </a:p>
          <a:p>
            <a:pPr algn="ctr" defTabSz="914378">
              <a:buClr>
                <a:srgbClr val="000000"/>
              </a:buClr>
            </a:pPr>
            <a:r>
              <a:rPr lang="en-US" sz="3200" kern="0" dirty="0">
                <a:latin typeface="Open Sans"/>
                <a:ea typeface="Open Sans"/>
                <a:cs typeface="Open Sans"/>
                <a:sym typeface="Open Sans"/>
              </a:rPr>
              <a:t>There is no one like You</a:t>
            </a:r>
          </a:p>
          <a:p>
            <a:pPr algn="ctr" defTabSz="914378">
              <a:buClr>
                <a:srgbClr val="000000"/>
              </a:buClr>
            </a:pPr>
            <a:r>
              <a:rPr lang="en-US" sz="3200" kern="0" dirty="0">
                <a:latin typeface="Open Sans"/>
                <a:ea typeface="Open Sans"/>
                <a:cs typeface="Open Sans"/>
                <a:sym typeface="Open Sans"/>
              </a:rPr>
              <a:t>Jesus</a:t>
            </a:r>
          </a:p>
        </p:txBody>
      </p:sp>
    </p:spTree>
    <p:extLst>
      <p:ext uri="{BB962C8B-B14F-4D97-AF65-F5344CB8AC3E}">
        <p14:creationId xmlns:p14="http://schemas.microsoft.com/office/powerpoint/2010/main" val="383309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200149" y="200722"/>
            <a:ext cx="6743700"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US" sz="2400" kern="1200" cap="all" spc="200" baseline="0" dirty="0">
                <a:solidFill>
                  <a:schemeClr val="tx1"/>
                </a:solidFill>
                <a:latin typeface="+mj-lt"/>
                <a:ea typeface="+mj-ea"/>
                <a:cs typeface="+mj-cs"/>
              </a:rPr>
              <a:t>Bible reading 1</a:t>
            </a: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a:bodyPr>
          <a:lstStyle/>
          <a:p>
            <a:pPr marL="0" indent="0" algn="ctr" defTabSz="914400">
              <a:lnSpc>
                <a:spcPct val="90000"/>
              </a:lnSpc>
              <a:spcBef>
                <a:spcPts val="1000"/>
              </a:spcBef>
              <a:buClr>
                <a:schemeClr val="accent2"/>
              </a:buClr>
            </a:pPr>
            <a:r>
              <a:rPr lang="en-US" dirty="0">
                <a:solidFill>
                  <a:schemeClr val="tx1">
                    <a:lumMod val="75000"/>
                    <a:lumOff val="25000"/>
                  </a:schemeClr>
                </a:solidFill>
              </a:rPr>
              <a:t>Copy paste here</a:t>
            </a:r>
          </a:p>
        </p:txBody>
      </p:sp>
    </p:spTree>
    <p:extLst>
      <p:ext uri="{BB962C8B-B14F-4D97-AF65-F5344CB8AC3E}">
        <p14:creationId xmlns:p14="http://schemas.microsoft.com/office/powerpoint/2010/main" val="420339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398109"/>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Chorus</a:t>
            </a:r>
            <a:r>
              <a:rPr lang="en-US" sz="3200" kern="0" dirty="0">
                <a:latin typeface="Open Sans"/>
                <a:ea typeface="Open Sans"/>
                <a:cs typeface="Open Sans"/>
                <a:sym typeface="Open Sans"/>
              </a:rPr>
              <a:t> </a:t>
            </a:r>
          </a:p>
          <a:p>
            <a:pPr algn="ctr" defTabSz="914378">
              <a:buClr>
                <a:srgbClr val="000000"/>
              </a:buClr>
            </a:pPr>
            <a:r>
              <a:rPr lang="en-US" sz="3200" kern="0" dirty="0">
                <a:latin typeface="Open Sans"/>
                <a:ea typeface="Open Sans"/>
                <a:cs typeface="Open Sans"/>
                <a:sym typeface="Open Sans"/>
              </a:rPr>
              <a:t>I lift my hands to heaven</a:t>
            </a:r>
          </a:p>
          <a:p>
            <a:pPr algn="ctr" defTabSz="914378">
              <a:buClr>
                <a:srgbClr val="000000"/>
              </a:buClr>
            </a:pPr>
            <a:r>
              <a:rPr lang="en-US" sz="3200" kern="0" dirty="0">
                <a:latin typeface="Open Sans"/>
                <a:ea typeface="Open Sans"/>
                <a:cs typeface="Open Sans"/>
                <a:sym typeface="Open Sans"/>
              </a:rPr>
              <a:t>Hear my heart surrender</a:t>
            </a:r>
          </a:p>
          <a:p>
            <a:pPr algn="ctr" defTabSz="914378">
              <a:buClr>
                <a:srgbClr val="000000"/>
              </a:buClr>
            </a:pPr>
            <a:r>
              <a:rPr lang="en-US" sz="3200" kern="0" dirty="0">
                <a:latin typeface="Open Sans"/>
                <a:ea typeface="Open Sans"/>
                <a:cs typeface="Open Sans"/>
                <a:sym typeface="Open Sans"/>
              </a:rPr>
              <a:t>I tell my soul again</a:t>
            </a:r>
          </a:p>
          <a:p>
            <a:pPr algn="ctr" defTabSz="914378">
              <a:buClr>
                <a:srgbClr val="000000"/>
              </a:buClr>
            </a:pPr>
            <a:r>
              <a:rPr lang="en-US" sz="3200" kern="0" dirty="0">
                <a:latin typeface="Open Sans"/>
                <a:ea typeface="Open Sans"/>
                <a:cs typeface="Open Sans"/>
                <a:sym typeface="Open Sans"/>
              </a:rPr>
              <a:t>You are Lord of all</a:t>
            </a:r>
          </a:p>
        </p:txBody>
      </p:sp>
    </p:spTree>
    <p:extLst>
      <p:ext uri="{BB962C8B-B14F-4D97-AF65-F5344CB8AC3E}">
        <p14:creationId xmlns:p14="http://schemas.microsoft.com/office/powerpoint/2010/main" val="2626159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484109"/>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Chorus</a:t>
            </a:r>
            <a:r>
              <a:rPr lang="en-US" sz="3200" kern="0" dirty="0">
                <a:latin typeface="Open Sans"/>
                <a:ea typeface="Open Sans"/>
                <a:cs typeface="Open Sans"/>
                <a:sym typeface="Open Sans"/>
              </a:rPr>
              <a:t> </a:t>
            </a:r>
          </a:p>
          <a:p>
            <a:pPr algn="ctr" defTabSz="914378">
              <a:buClr>
                <a:srgbClr val="000000"/>
              </a:buClr>
            </a:pPr>
            <a:r>
              <a:rPr lang="en-US" sz="3200" kern="0" dirty="0">
                <a:latin typeface="Open Sans"/>
                <a:ea typeface="Open Sans"/>
                <a:cs typeface="Open Sans"/>
                <a:sym typeface="Open Sans"/>
              </a:rPr>
              <a:t>And though the seas are raging</a:t>
            </a:r>
          </a:p>
          <a:p>
            <a:pPr algn="ctr" defTabSz="914378">
              <a:buClr>
                <a:srgbClr val="000000"/>
              </a:buClr>
            </a:pPr>
            <a:r>
              <a:rPr lang="en-US" sz="3200" kern="0" dirty="0">
                <a:latin typeface="Open Sans"/>
                <a:ea typeface="Open Sans"/>
                <a:cs typeface="Open Sans"/>
                <a:sym typeface="Open Sans"/>
              </a:rPr>
              <a:t>You will speak and tame them</a:t>
            </a:r>
          </a:p>
          <a:p>
            <a:pPr algn="ctr" defTabSz="914378">
              <a:buClr>
                <a:srgbClr val="000000"/>
              </a:buClr>
            </a:pPr>
            <a:r>
              <a:rPr lang="en-US" sz="3200" kern="0" dirty="0">
                <a:latin typeface="Open Sans"/>
                <a:ea typeface="Open Sans"/>
                <a:cs typeface="Open Sans"/>
                <a:sym typeface="Open Sans"/>
              </a:rPr>
              <a:t>In You I find my rest</a:t>
            </a:r>
          </a:p>
          <a:p>
            <a:pPr algn="ctr" defTabSz="914378">
              <a:buClr>
                <a:srgbClr val="000000"/>
              </a:buClr>
            </a:pPr>
            <a:r>
              <a:rPr lang="en-US" sz="3200" kern="0" dirty="0">
                <a:latin typeface="Open Sans"/>
                <a:ea typeface="Open Sans"/>
                <a:cs typeface="Open Sans"/>
                <a:sym typeface="Open Sans"/>
              </a:rPr>
              <a:t>You are in control</a:t>
            </a:r>
          </a:p>
        </p:txBody>
      </p:sp>
    </p:spTree>
    <p:extLst>
      <p:ext uri="{BB962C8B-B14F-4D97-AF65-F5344CB8AC3E}">
        <p14:creationId xmlns:p14="http://schemas.microsoft.com/office/powerpoint/2010/main" val="3840329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4760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Tag</a:t>
            </a:r>
            <a:r>
              <a:rPr lang="en-US" sz="3200" kern="0" dirty="0">
                <a:latin typeface="Open Sans"/>
                <a:ea typeface="Open Sans"/>
                <a:cs typeface="Open Sans"/>
                <a:sym typeface="Open Sans"/>
              </a:rPr>
              <a:t> </a:t>
            </a:r>
          </a:p>
          <a:p>
            <a:pPr algn="ctr" defTabSz="914378">
              <a:buClr>
                <a:srgbClr val="000000"/>
              </a:buClr>
            </a:pPr>
            <a:r>
              <a:rPr lang="en-US" sz="3200" kern="0" dirty="0">
                <a:latin typeface="Open Sans"/>
                <a:ea typeface="Open Sans"/>
                <a:cs typeface="Open Sans"/>
                <a:sym typeface="Open Sans"/>
              </a:rPr>
              <a:t>In You I find my rest</a:t>
            </a:r>
          </a:p>
          <a:p>
            <a:pPr algn="ctr" defTabSz="914378">
              <a:buClr>
                <a:srgbClr val="000000"/>
              </a:buClr>
            </a:pPr>
            <a:r>
              <a:rPr lang="en-US" sz="3200" kern="0" dirty="0">
                <a:latin typeface="Open Sans"/>
                <a:ea typeface="Open Sans"/>
                <a:cs typeface="Open Sans"/>
                <a:sym typeface="Open Sans"/>
              </a:rPr>
              <a:t>You are in control</a:t>
            </a:r>
          </a:p>
        </p:txBody>
      </p:sp>
    </p:spTree>
    <p:extLst>
      <p:ext uri="{BB962C8B-B14F-4D97-AF65-F5344CB8AC3E}">
        <p14:creationId xmlns:p14="http://schemas.microsoft.com/office/powerpoint/2010/main" val="1849198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79"/>
          <p:cNvSpPr txBox="1">
            <a:spLocks noGrp="1"/>
          </p:cNvSpPr>
          <p:nvPr>
            <p:ph type="title"/>
          </p:nvPr>
        </p:nvSpPr>
        <p:spPr>
          <a:xfrm>
            <a:off x="4094227" y="1790058"/>
            <a:ext cx="4446269" cy="1234440"/>
          </a:xfrm>
          <a:prstGeom prst="rect">
            <a:avLst/>
          </a:prstGeom>
        </p:spPr>
        <p:txBody>
          <a:bodyPr spcFirstLastPara="1" vert="horz" wrap="square" lIns="205740" tIns="137160" rIns="205740" bIns="137160" rtlCol="0" anchor="ctr" anchorCtr="1">
            <a:normAutofit/>
          </a:bodyPr>
          <a:lstStyle/>
          <a:p>
            <a:pPr lvl="0">
              <a:lnSpc>
                <a:spcPct val="90000"/>
              </a:lnSpc>
              <a:spcBef>
                <a:spcPct val="0"/>
              </a:spcBef>
            </a:pPr>
            <a:r>
              <a:rPr lang="en-US" sz="2850" dirty="0"/>
              <a:t>I give you my heart</a:t>
            </a:r>
          </a:p>
        </p:txBody>
      </p:sp>
      <p:sp>
        <p:nvSpPr>
          <p:cNvPr id="1091" name="Google Shape;1091;p79"/>
          <p:cNvSpPr txBox="1">
            <a:spLocks noGrp="1"/>
          </p:cNvSpPr>
          <p:nvPr>
            <p:ph type="body" idx="1"/>
          </p:nvPr>
        </p:nvSpPr>
        <p:spPr>
          <a:xfrm>
            <a:off x="4094227" y="3264408"/>
            <a:ext cx="4446269" cy="929921"/>
          </a:xfrm>
          <a:prstGeom prst="rect">
            <a:avLst/>
          </a:prstGeom>
        </p:spPr>
        <p:txBody>
          <a:bodyPr spcFirstLastPara="1" vert="horz" wrap="square" lIns="68580" tIns="34290" rIns="68580" bIns="34290" rtlCol="0" anchor="t" anchorCtr="0">
            <a:normAutofit/>
          </a:bodyPr>
          <a:lstStyle/>
          <a:p>
            <a:pPr marL="0" indent="0">
              <a:spcBef>
                <a:spcPts val="750"/>
              </a:spcBef>
              <a:buNone/>
            </a:pPr>
            <a:r>
              <a:rPr lang="en-US" sz="375" dirty="0">
                <a:solidFill>
                  <a:schemeClr val="tx1">
                    <a:lumMod val="75000"/>
                    <a:lumOff val="25000"/>
                  </a:schemeClr>
                </a:solidFill>
              </a:rPr>
              <a:t>CCLI license number: 84092</a:t>
            </a:r>
          </a:p>
        </p:txBody>
      </p:sp>
      <p:pic>
        <p:nvPicPr>
          <p:cNvPr id="1093" name="Picture 1092" descr="A colorful circles on a dark background&#10;&#10;Description automatically generated">
            <a:extLst>
              <a:ext uri="{FF2B5EF4-FFF2-40B4-BE49-F238E27FC236}">
                <a16:creationId xmlns:a16="http://schemas.microsoft.com/office/drawing/2014/main" id="{D802DC6C-F75A-0ED5-EB68-E5B1DD54FC1F}"/>
              </a:ext>
            </a:extLst>
          </p:cNvPr>
          <p:cNvPicPr>
            <a:picLocks noChangeAspect="1"/>
          </p:cNvPicPr>
          <p:nvPr/>
        </p:nvPicPr>
        <p:blipFill rotWithShape="1">
          <a:blip r:embed="rId3"/>
          <a:srcRect l="2301" r="60204" b="1"/>
          <a:stretch/>
        </p:blipFill>
        <p:spPr>
          <a:xfrm>
            <a:off x="15" y="7"/>
            <a:ext cx="3490708" cy="51434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0"/>
                                        </p:tgtEl>
                                        <p:attrNameLst>
                                          <p:attrName>style.visibility</p:attrName>
                                        </p:attrNameLst>
                                      </p:cBhvr>
                                      <p:to>
                                        <p:strVal val="visible"/>
                                      </p:to>
                                    </p:set>
                                    <p:anim calcmode="lin" valueType="num">
                                      <p:cBhvr additive="base">
                                        <p:cTn id="7" dur="1000"/>
                                        <p:tgtEl>
                                          <p:spTgt spid="109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91"/>
                                        </p:tgtEl>
                                        <p:attrNameLst>
                                          <p:attrName>style.visibility</p:attrName>
                                        </p:attrNameLst>
                                      </p:cBhvr>
                                      <p:to>
                                        <p:strVal val="visible"/>
                                      </p:to>
                                    </p:set>
                                    <p:anim calcmode="lin" valueType="num">
                                      <p:cBhvr additive="base">
                                        <p:cTn id="10" dur="1000"/>
                                        <p:tgtEl>
                                          <p:spTgt spid="10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This is my desire</a:t>
            </a:r>
          </a:p>
          <a:p>
            <a:pPr marL="0" indent="0"/>
            <a:r>
              <a:rPr lang="en-US" sz="3200" dirty="0"/>
              <a:t>To honor You</a:t>
            </a:r>
          </a:p>
          <a:p>
            <a:pPr marL="0" indent="0"/>
            <a:r>
              <a:rPr lang="en-US" sz="3200" dirty="0"/>
              <a:t>Lord, with all my heart</a:t>
            </a:r>
          </a:p>
          <a:p>
            <a:pPr marL="0" indent="0"/>
            <a:r>
              <a:rPr lang="en-US" sz="3200" dirty="0"/>
              <a:t>I worship You</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All I have within me</a:t>
            </a:r>
          </a:p>
          <a:p>
            <a:pPr marL="0" indent="0"/>
            <a:r>
              <a:rPr lang="en-US" sz="3200" dirty="0"/>
              <a:t>I give You praise</a:t>
            </a:r>
          </a:p>
          <a:p>
            <a:pPr marL="0" indent="0"/>
            <a:r>
              <a:rPr lang="en-US" sz="3200" dirty="0"/>
              <a:t>All that I adore</a:t>
            </a:r>
          </a:p>
          <a:p>
            <a:pPr marL="0" indent="0"/>
            <a:r>
              <a:rPr lang="en-US" sz="3200" dirty="0"/>
              <a:t>Is in You</a:t>
            </a:r>
          </a:p>
        </p:txBody>
      </p:sp>
    </p:spTree>
    <p:extLst>
      <p:ext uri="{BB962C8B-B14F-4D97-AF65-F5344CB8AC3E}">
        <p14:creationId xmlns:p14="http://schemas.microsoft.com/office/powerpoint/2010/main" val="3438436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a:t>
            </a:r>
          </a:p>
          <a:p>
            <a:pPr marL="0" indent="0"/>
            <a:r>
              <a:rPr lang="en-US" sz="3200" dirty="0"/>
              <a:t>Lord, I give You my heart</a:t>
            </a:r>
          </a:p>
          <a:p>
            <a:pPr marL="0" indent="0"/>
            <a:r>
              <a:rPr lang="en-US" sz="3200" dirty="0"/>
              <a:t>I give You my soul</a:t>
            </a:r>
          </a:p>
          <a:p>
            <a:pPr marL="0" indent="0"/>
            <a:r>
              <a:rPr lang="en-US" sz="3200" dirty="0"/>
              <a:t>I live for you alone</a:t>
            </a:r>
          </a:p>
        </p:txBody>
      </p:sp>
    </p:spTree>
    <p:extLst>
      <p:ext uri="{BB962C8B-B14F-4D97-AF65-F5344CB8AC3E}">
        <p14:creationId xmlns:p14="http://schemas.microsoft.com/office/powerpoint/2010/main" val="1346762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a:t>
            </a:r>
          </a:p>
          <a:p>
            <a:pPr marL="0" indent="0"/>
            <a:r>
              <a:rPr lang="en-US" sz="3200" dirty="0"/>
              <a:t>Every breath that I take</a:t>
            </a:r>
          </a:p>
          <a:p>
            <a:pPr marL="0" indent="0"/>
            <a:r>
              <a:rPr lang="en-US" sz="3200" dirty="0"/>
              <a:t>Every moment I'm awake</a:t>
            </a:r>
          </a:p>
          <a:p>
            <a:pPr marL="0" indent="0"/>
            <a:r>
              <a:rPr lang="en-US" sz="3200" dirty="0"/>
              <a:t>Lord, have Your way in me </a:t>
            </a:r>
          </a:p>
        </p:txBody>
      </p:sp>
    </p:spTree>
    <p:extLst>
      <p:ext uri="{BB962C8B-B14F-4D97-AF65-F5344CB8AC3E}">
        <p14:creationId xmlns:p14="http://schemas.microsoft.com/office/powerpoint/2010/main" val="2710051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This is my desire</a:t>
            </a:r>
          </a:p>
          <a:p>
            <a:pPr marL="0" indent="0"/>
            <a:r>
              <a:rPr lang="en-US" sz="3200" dirty="0"/>
              <a:t>To honor You</a:t>
            </a:r>
          </a:p>
          <a:p>
            <a:pPr marL="0" indent="0"/>
            <a:r>
              <a:rPr lang="en-US" sz="3200" dirty="0"/>
              <a:t>Lord, with all my heart</a:t>
            </a:r>
          </a:p>
          <a:p>
            <a:pPr marL="0" indent="0"/>
            <a:r>
              <a:rPr lang="en-US" sz="3200" dirty="0"/>
              <a:t>I worship You</a:t>
            </a:r>
          </a:p>
        </p:txBody>
      </p:sp>
    </p:spTree>
    <p:extLst>
      <p:ext uri="{BB962C8B-B14F-4D97-AF65-F5344CB8AC3E}">
        <p14:creationId xmlns:p14="http://schemas.microsoft.com/office/powerpoint/2010/main" val="558160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All I have within me</a:t>
            </a:r>
          </a:p>
          <a:p>
            <a:pPr marL="0" indent="0"/>
            <a:r>
              <a:rPr lang="en-US" sz="3200" dirty="0"/>
              <a:t>I give You praise</a:t>
            </a:r>
          </a:p>
          <a:p>
            <a:pPr marL="0" indent="0"/>
            <a:r>
              <a:rPr lang="en-US" sz="3200" dirty="0"/>
              <a:t>All that I adore</a:t>
            </a:r>
          </a:p>
          <a:p>
            <a:pPr marL="0" indent="0"/>
            <a:r>
              <a:rPr lang="en-US" sz="3200" dirty="0"/>
              <a:t>Is in You</a:t>
            </a:r>
          </a:p>
        </p:txBody>
      </p:sp>
    </p:spTree>
    <p:extLst>
      <p:ext uri="{BB962C8B-B14F-4D97-AF65-F5344CB8AC3E}">
        <p14:creationId xmlns:p14="http://schemas.microsoft.com/office/powerpoint/2010/main" val="162581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CDE22-3A6C-AE7E-0528-3E73036DA939}"/>
              </a:ext>
            </a:extLst>
          </p:cNvPr>
          <p:cNvSpPr>
            <a:spLocks noGrp="1"/>
          </p:cNvSpPr>
          <p:nvPr>
            <p:ph type="title"/>
          </p:nvPr>
        </p:nvSpPr>
        <p:spPr>
          <a:xfrm>
            <a:off x="482601" y="615007"/>
            <a:ext cx="2561466" cy="2409491"/>
          </a:xfrm>
          <a:noFill/>
          <a:ln>
            <a:solidFill>
              <a:schemeClr val="bg1"/>
            </a:solidFill>
          </a:ln>
        </p:spPr>
        <p:txBody>
          <a:bodyPr vert="horz" lIns="274320" tIns="182880" rIns="274320" bIns="182880" rtlCol="0" anchor="ctr" anchorCtr="1">
            <a:normAutofit/>
          </a:bodyPr>
          <a:lstStyle/>
          <a:p>
            <a:pPr defTabSz="914400">
              <a:spcBef>
                <a:spcPct val="0"/>
              </a:spcBef>
            </a:pPr>
            <a:r>
              <a:rPr lang="en-US" sz="3200" spc="200" dirty="0">
                <a:solidFill>
                  <a:schemeClr val="bg1"/>
                </a:solidFill>
              </a:rPr>
              <a:t>Worship</a:t>
            </a:r>
          </a:p>
        </p:txBody>
      </p:sp>
      <p:sp>
        <p:nvSpPr>
          <p:cNvPr id="4" name="Subtitle 3">
            <a:extLst>
              <a:ext uri="{FF2B5EF4-FFF2-40B4-BE49-F238E27FC236}">
                <a16:creationId xmlns:a16="http://schemas.microsoft.com/office/drawing/2014/main" id="{6DD43F9D-8CA5-EBB8-6995-9E5C9EC0ED13}"/>
              </a:ext>
            </a:extLst>
          </p:cNvPr>
          <p:cNvSpPr>
            <a:spLocks noGrp="1"/>
          </p:cNvSpPr>
          <p:nvPr>
            <p:ph type="subTitle" idx="1"/>
          </p:nvPr>
        </p:nvSpPr>
        <p:spPr>
          <a:xfrm>
            <a:off x="524832" y="3264408"/>
            <a:ext cx="2561466" cy="929920"/>
          </a:xfrm>
        </p:spPr>
        <p:txBody>
          <a:bodyPr vert="horz" lIns="91440" tIns="45720" rIns="91440" bIns="45720" rtlCol="0">
            <a:normAutofit/>
          </a:bodyPr>
          <a:lstStyle/>
          <a:p>
            <a:pPr marL="0" indent="0" defTabSz="914400">
              <a:lnSpc>
                <a:spcPct val="90000"/>
              </a:lnSpc>
              <a:spcBef>
                <a:spcPts val="1000"/>
              </a:spcBef>
            </a:pPr>
            <a:r>
              <a:rPr lang="en-US" sz="800" dirty="0">
                <a:solidFill>
                  <a:schemeClr val="bg1"/>
                </a:solidFill>
              </a:rPr>
              <a:t>Please stand up and sing if you’re comfortable</a:t>
            </a:r>
          </a:p>
        </p:txBody>
      </p:sp>
      <p:pic>
        <p:nvPicPr>
          <p:cNvPr id="6" name="Picture 5" descr="Close up image of hands applauding">
            <a:extLst>
              <a:ext uri="{FF2B5EF4-FFF2-40B4-BE49-F238E27FC236}">
                <a16:creationId xmlns:a16="http://schemas.microsoft.com/office/drawing/2014/main" id="{89A869DD-CCB5-51E8-A3E9-A3CE59B28749}"/>
              </a:ext>
            </a:extLst>
          </p:cNvPr>
          <p:cNvPicPr>
            <a:picLocks noChangeAspect="1"/>
          </p:cNvPicPr>
          <p:nvPr/>
        </p:nvPicPr>
        <p:blipFill rotWithShape="1">
          <a:blip r:embed="rId2"/>
          <a:srcRect l="20007" r="6627"/>
          <a:stretch/>
        </p:blipFill>
        <p:spPr>
          <a:xfrm>
            <a:off x="3490722" y="10"/>
            <a:ext cx="5653277" cy="5143489"/>
          </a:xfrm>
          <a:prstGeom prst="rect">
            <a:avLst/>
          </a:prstGeom>
        </p:spPr>
      </p:pic>
    </p:spTree>
    <p:extLst>
      <p:ext uri="{BB962C8B-B14F-4D97-AF65-F5344CB8AC3E}">
        <p14:creationId xmlns:p14="http://schemas.microsoft.com/office/powerpoint/2010/main" val="990957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a:t>
            </a:r>
          </a:p>
          <a:p>
            <a:pPr marL="0" indent="0"/>
            <a:r>
              <a:rPr lang="en-US" sz="3200" dirty="0"/>
              <a:t>Lord, I give You my heart</a:t>
            </a:r>
          </a:p>
          <a:p>
            <a:pPr marL="0" indent="0"/>
            <a:r>
              <a:rPr lang="en-US" sz="3200" dirty="0"/>
              <a:t>I give You my soul</a:t>
            </a:r>
          </a:p>
          <a:p>
            <a:pPr marL="0" indent="0"/>
            <a:r>
              <a:rPr lang="en-US" sz="3200" dirty="0"/>
              <a:t>I live for you alone</a:t>
            </a:r>
          </a:p>
        </p:txBody>
      </p:sp>
    </p:spTree>
    <p:extLst>
      <p:ext uri="{BB962C8B-B14F-4D97-AF65-F5344CB8AC3E}">
        <p14:creationId xmlns:p14="http://schemas.microsoft.com/office/powerpoint/2010/main" val="3598209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a:t>
            </a:r>
          </a:p>
          <a:p>
            <a:pPr marL="0" indent="0"/>
            <a:r>
              <a:rPr lang="en-US" sz="3200" dirty="0"/>
              <a:t>Every breath that I take</a:t>
            </a:r>
          </a:p>
          <a:p>
            <a:pPr marL="0" indent="0"/>
            <a:r>
              <a:rPr lang="en-US" sz="3200" dirty="0"/>
              <a:t>Every moment I'm awake</a:t>
            </a:r>
          </a:p>
          <a:p>
            <a:pPr marL="0" indent="0"/>
            <a:r>
              <a:rPr lang="en-US" sz="3200" dirty="0"/>
              <a:t>Lord, have Your way in me </a:t>
            </a:r>
          </a:p>
        </p:txBody>
      </p:sp>
    </p:spTree>
    <p:extLst>
      <p:ext uri="{BB962C8B-B14F-4D97-AF65-F5344CB8AC3E}">
        <p14:creationId xmlns:p14="http://schemas.microsoft.com/office/powerpoint/2010/main" val="1794772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a:t>
            </a:r>
          </a:p>
          <a:p>
            <a:pPr marL="0" indent="0"/>
            <a:r>
              <a:rPr lang="en-US" sz="3200" dirty="0"/>
              <a:t>Lord, I give You my heart</a:t>
            </a:r>
          </a:p>
          <a:p>
            <a:pPr marL="0" indent="0"/>
            <a:r>
              <a:rPr lang="en-US" sz="3200" dirty="0"/>
              <a:t>I give You my soul</a:t>
            </a:r>
          </a:p>
          <a:p>
            <a:pPr marL="0" indent="0"/>
            <a:r>
              <a:rPr lang="en-US" sz="3200" dirty="0"/>
              <a:t>I live for you alone</a:t>
            </a:r>
          </a:p>
        </p:txBody>
      </p:sp>
    </p:spTree>
    <p:extLst>
      <p:ext uri="{BB962C8B-B14F-4D97-AF65-F5344CB8AC3E}">
        <p14:creationId xmlns:p14="http://schemas.microsoft.com/office/powerpoint/2010/main" val="2747268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a:t>
            </a:r>
          </a:p>
          <a:p>
            <a:pPr marL="0" indent="0"/>
            <a:r>
              <a:rPr lang="en-US" sz="3200" dirty="0"/>
              <a:t>Every breath that I take</a:t>
            </a:r>
          </a:p>
          <a:p>
            <a:pPr marL="0" indent="0"/>
            <a:r>
              <a:rPr lang="en-US" sz="3200" dirty="0"/>
              <a:t>Every moment I'm awake</a:t>
            </a:r>
          </a:p>
          <a:p>
            <a:pPr marL="0" indent="0"/>
            <a:r>
              <a:rPr lang="en-US" sz="3200" dirty="0"/>
              <a:t>Lord, have Your way in me </a:t>
            </a:r>
          </a:p>
        </p:txBody>
      </p:sp>
    </p:spTree>
    <p:extLst>
      <p:ext uri="{BB962C8B-B14F-4D97-AF65-F5344CB8AC3E}">
        <p14:creationId xmlns:p14="http://schemas.microsoft.com/office/powerpoint/2010/main" val="3387776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83"/>
        <p:cNvGrpSpPr/>
        <p:nvPr/>
      </p:nvGrpSpPr>
      <p:grpSpPr>
        <a:xfrm>
          <a:off x="0" y="0"/>
          <a:ext cx="0" cy="0"/>
          <a:chOff x="0" y="0"/>
          <a:chExt cx="0" cy="0"/>
        </a:xfrm>
      </p:grpSpPr>
      <p:sp>
        <p:nvSpPr>
          <p:cNvPr id="1284" name="Google Shape;1284;p94"/>
          <p:cNvSpPr txBox="1">
            <a:spLocks noGrp="1"/>
          </p:cNvSpPr>
          <p:nvPr>
            <p:ph type="title"/>
          </p:nvPr>
        </p:nvSpPr>
        <p:spPr>
          <a:xfrm>
            <a:off x="603504" y="1790058"/>
            <a:ext cx="3364992" cy="1234440"/>
          </a:xfrm>
          <a:prstGeom prst="rect">
            <a:avLst/>
          </a:prstGeom>
        </p:spPr>
        <p:txBody>
          <a:bodyPr spcFirstLastPara="1" vert="horz" lIns="274320" tIns="182880" rIns="274320" bIns="182880" rtlCol="0" anchor="ctr" anchorCtr="1">
            <a:normAutofit/>
          </a:bodyPr>
          <a:lstStyle/>
          <a:p>
            <a:pPr marL="0" lvl="0" indent="0" defTabSz="914400">
              <a:spcBef>
                <a:spcPct val="0"/>
              </a:spcBef>
              <a:spcAft>
                <a:spcPts val="0"/>
              </a:spcAft>
            </a:pPr>
            <a:r>
              <a:rPr lang="en-US" sz="2400" spc="200"/>
              <a:t>Bible Reading</a:t>
            </a:r>
          </a:p>
        </p:txBody>
      </p:sp>
      <p:pic>
        <p:nvPicPr>
          <p:cNvPr id="1295" name="Picture 1294" descr="Open book">
            <a:extLst>
              <a:ext uri="{FF2B5EF4-FFF2-40B4-BE49-F238E27FC236}">
                <a16:creationId xmlns:a16="http://schemas.microsoft.com/office/drawing/2014/main" id="{48CDEF02-AA82-2C91-5C14-FF43236E55A8}"/>
              </a:ext>
            </a:extLst>
          </p:cNvPr>
          <p:cNvPicPr>
            <a:picLocks noChangeAspect="1"/>
          </p:cNvPicPr>
          <p:nvPr/>
        </p:nvPicPr>
        <p:blipFill rotWithShape="1">
          <a:blip r:embed="rId3"/>
          <a:srcRect l="19680" r="20987"/>
          <a:stretch/>
        </p:blipFill>
        <p:spPr>
          <a:xfrm>
            <a:off x="4572000" y="10"/>
            <a:ext cx="4571999" cy="5143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84"/>
                                        </p:tgtEl>
                                        <p:attrNameLst>
                                          <p:attrName>style.visibility</p:attrName>
                                        </p:attrNameLst>
                                      </p:cBhvr>
                                      <p:to>
                                        <p:strVal val="visible"/>
                                      </p:to>
                                    </p:set>
                                    <p:anim calcmode="lin" valueType="num">
                                      <p:cBhvr additive="base">
                                        <p:cTn id="7" dur="1000"/>
                                        <p:tgtEl>
                                          <p:spTgt spid="128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323554" y="210770"/>
            <a:ext cx="6496888"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US" sz="2400" spc="200" dirty="0">
                <a:solidFill>
                  <a:schemeClr val="tx1"/>
                </a:solidFill>
              </a:rPr>
              <a:t>Revelation 21:3</a:t>
            </a:r>
            <a:endParaRPr lang="en-US" sz="2400" kern="1200" cap="all" spc="200" baseline="0" dirty="0">
              <a:solidFill>
                <a:schemeClr val="tx1"/>
              </a:solidFill>
            </a:endParaRP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a:bodyPr>
          <a:lstStyle/>
          <a:p>
            <a:pPr marL="0" indent="0" algn="l" defTabSz="914400">
              <a:lnSpc>
                <a:spcPct val="150000"/>
              </a:lnSpc>
              <a:spcBef>
                <a:spcPts val="1000"/>
              </a:spcBef>
              <a:buClr>
                <a:schemeClr val="accent2"/>
              </a:buClr>
            </a:pPr>
            <a:r>
              <a:rPr lang="en-US" sz="2400" b="1" baseline="30000" dirty="0">
                <a:solidFill>
                  <a:schemeClr val="tx1"/>
                </a:solidFill>
              </a:rPr>
              <a:t>3 And I heard a loud voice from the throne saying, “Look! God’s dwelling place is now among the people, and he will dwell with them.  They will be his people, and God himself will be with them and be their God.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1673352" y="395715"/>
            <a:ext cx="5797296" cy="891540"/>
          </a:xfrm>
        </p:spPr>
        <p:txBody>
          <a:bodyPr>
            <a:normAutofit/>
          </a:bodyPr>
          <a:lstStyle/>
          <a:p>
            <a:r>
              <a:rPr lang="en-AU" dirty="0"/>
              <a:t>Announcements</a:t>
            </a:r>
            <a:endParaRPr lang="en-US" dirty="0"/>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2516685285"/>
              </p:ext>
            </p:extLst>
          </p:nvPr>
        </p:nvGraphicFramePr>
        <p:xfrm>
          <a:off x="194095" y="1457864"/>
          <a:ext cx="8755810" cy="3467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746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53691" cy="51435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480060" y="2010828"/>
            <a:ext cx="2551176" cy="1121846"/>
          </a:xfrm>
          <a:solidFill>
            <a:srgbClr val="FFFFFF"/>
          </a:solidFill>
          <a:ln>
            <a:solidFill>
              <a:srgbClr val="262626"/>
            </a:solidFill>
          </a:ln>
        </p:spPr>
        <p:txBody>
          <a:bodyPr>
            <a:normAutofit/>
          </a:bodyPr>
          <a:lstStyle/>
          <a:p>
            <a:r>
              <a:rPr lang="en-AU" dirty="0"/>
              <a:t>Tithing </a:t>
            </a:r>
            <a:endParaRPr lang="en-US" dirty="0"/>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4958" y="0"/>
            <a:ext cx="5579042"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1520452329"/>
              </p:ext>
            </p:extLst>
          </p:nvPr>
        </p:nvGraphicFramePr>
        <p:xfrm>
          <a:off x="4048125" y="479822"/>
          <a:ext cx="4613672" cy="3957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36199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1673352" y="395715"/>
            <a:ext cx="5797296" cy="891540"/>
          </a:xfrm>
        </p:spPr>
        <p:txBody>
          <a:bodyPr>
            <a:normAutofit/>
          </a:bodyPr>
          <a:lstStyle/>
          <a:p>
            <a:r>
              <a:rPr lang="en-AU" dirty="0"/>
              <a:t>Prayer points</a:t>
            </a:r>
            <a:endParaRPr lang="en-US" dirty="0"/>
          </a:p>
        </p:txBody>
      </p:sp>
    </p:spTree>
    <p:extLst>
      <p:ext uri="{BB962C8B-B14F-4D97-AF65-F5344CB8AC3E}">
        <p14:creationId xmlns:p14="http://schemas.microsoft.com/office/powerpoint/2010/main" val="488001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171"/>
        <p:cNvGrpSpPr/>
        <p:nvPr/>
      </p:nvGrpSpPr>
      <p:grpSpPr>
        <a:xfrm>
          <a:off x="0" y="0"/>
          <a:ext cx="0" cy="0"/>
          <a:chOff x="0" y="0"/>
          <a:chExt cx="0" cy="0"/>
        </a:xfrm>
      </p:grpSpPr>
      <p:sp>
        <p:nvSpPr>
          <p:cNvPr id="1173" name="Google Shape;1173;p87"/>
          <p:cNvSpPr txBox="1">
            <a:spLocks noGrp="1"/>
          </p:cNvSpPr>
          <p:nvPr>
            <p:ph type="title"/>
          </p:nvPr>
        </p:nvSpPr>
        <p:spPr>
          <a:xfrm>
            <a:off x="1200150" y="1714500"/>
            <a:ext cx="6743700" cy="1371600"/>
          </a:xfrm>
          <a:prstGeom prst="rect">
            <a:avLst/>
          </a:prstGeom>
          <a:noFill/>
          <a:ln>
            <a:solidFill>
              <a:schemeClr val="tx1"/>
            </a:solidFill>
          </a:ln>
        </p:spPr>
        <p:txBody>
          <a:bodyPr spcFirstLastPara="1" vert="horz" lIns="274320" tIns="182880" rIns="274320" bIns="182880" rtlCol="0" anchor="ctr" anchorCtr="1">
            <a:normAutofit/>
          </a:bodyPr>
          <a:lstStyle/>
          <a:p>
            <a:pPr marL="0" lvl="0" indent="0" defTabSz="914400">
              <a:spcBef>
                <a:spcPct val="0"/>
              </a:spcBef>
              <a:spcAft>
                <a:spcPts val="0"/>
              </a:spcAft>
            </a:pPr>
            <a:r>
              <a:rPr lang="en-US" sz="2400" kern="1200" cap="all" spc="200" baseline="0">
                <a:solidFill>
                  <a:schemeClr val="tx1"/>
                </a:solidFill>
                <a:latin typeface="+mj-lt"/>
                <a:ea typeface="+mj-ea"/>
                <a:cs typeface="+mj-cs"/>
              </a:rPr>
              <a:t>Prayer and offering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3"/>
                                        </p:tgtEl>
                                        <p:attrNameLst>
                                          <p:attrName>style.visibility</p:attrName>
                                        </p:attrNameLst>
                                      </p:cBhvr>
                                      <p:to>
                                        <p:strVal val="visible"/>
                                      </p:to>
                                    </p:set>
                                    <p:animEffect transition="in" filter="fade">
                                      <p:cBhvr>
                                        <p:cTn id="7" dur="1000"/>
                                        <p:tgtEl>
                                          <p:spTgt spid="1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pic>
        <p:nvPicPr>
          <p:cNvPr id="1274" name="Picture 1273" descr="Microphone and piano">
            <a:extLst>
              <a:ext uri="{FF2B5EF4-FFF2-40B4-BE49-F238E27FC236}">
                <a16:creationId xmlns:a16="http://schemas.microsoft.com/office/drawing/2014/main" id="{EC37A278-B86A-C272-4408-42A3A624740A}"/>
              </a:ext>
            </a:extLst>
          </p:cNvPr>
          <p:cNvPicPr>
            <a:picLocks noChangeAspect="1"/>
          </p:cNvPicPr>
          <p:nvPr/>
        </p:nvPicPr>
        <p:blipFill rotWithShape="1">
          <a:blip r:embed="rId3"/>
          <a:srcRect l="14879" r="26231" b="-1"/>
          <a:stretch/>
        </p:blipFill>
        <p:spPr>
          <a:xfrm>
            <a:off x="482" y="7"/>
            <a:ext cx="4572000" cy="5143493"/>
          </a:xfrm>
          <a:prstGeom prst="rect">
            <a:avLst/>
          </a:prstGeom>
        </p:spPr>
      </p:pic>
      <p:sp>
        <p:nvSpPr>
          <p:cNvPr id="1271" name="Google Shape;1271;p92"/>
          <p:cNvSpPr txBox="1">
            <a:spLocks noGrp="1"/>
          </p:cNvSpPr>
          <p:nvPr>
            <p:ph type="title"/>
          </p:nvPr>
        </p:nvSpPr>
        <p:spPr>
          <a:xfrm>
            <a:off x="603504" y="2131129"/>
            <a:ext cx="3365474" cy="881243"/>
          </a:xfrm>
          <a:prstGeom prst="rect">
            <a:avLst/>
          </a:prstGeom>
          <a:solidFill>
            <a:schemeClr val="tx1">
              <a:alpha val="60000"/>
            </a:schemeClr>
          </a:solidFill>
          <a:ln>
            <a:solidFill>
              <a:schemeClr val="bg1"/>
            </a:solidFill>
          </a:ln>
        </p:spPr>
        <p:txBody>
          <a:bodyPr spcFirstLastPara="1" vert="horz" wrap="square" lIns="137160" tIns="137160" rIns="137160" bIns="137160" rtlCol="0" anchor="ctr" anchorCtr="0">
            <a:normAutofit/>
          </a:bodyPr>
          <a:lstStyle/>
          <a:p>
            <a:pPr>
              <a:spcBef>
                <a:spcPct val="0"/>
              </a:spcBef>
            </a:pPr>
            <a:r>
              <a:rPr lang="en-US" sz="1800">
                <a:solidFill>
                  <a:schemeClr val="bg1"/>
                </a:solidFill>
              </a:rPr>
              <a:t>Every step</a:t>
            </a:r>
          </a:p>
        </p:txBody>
      </p:sp>
      <p:sp>
        <p:nvSpPr>
          <p:cNvPr id="1272" name="Google Shape;1272;p92"/>
          <p:cNvSpPr txBox="1">
            <a:spLocks noGrp="1"/>
          </p:cNvSpPr>
          <p:nvPr>
            <p:ph type="subTitle" idx="1"/>
          </p:nvPr>
        </p:nvSpPr>
        <p:spPr>
          <a:xfrm>
            <a:off x="5057956" y="732097"/>
            <a:ext cx="3603698" cy="3689861"/>
          </a:xfrm>
          <a:prstGeom prst="rect">
            <a:avLst/>
          </a:prstGeom>
        </p:spPr>
        <p:txBody>
          <a:bodyPr spcFirstLastPara="1" vert="horz" wrap="square" lIns="68580" tIns="34290" rIns="68580" bIns="34290" rtlCol="0" anchor="ctr" anchorCtr="0">
            <a:normAutofit/>
          </a:bodyPr>
          <a:lstStyle/>
          <a:p>
            <a:pPr marL="0" indent="0" algn="l">
              <a:spcBef>
                <a:spcPts val="750"/>
              </a:spcBef>
            </a:pPr>
            <a:r>
              <a:rPr lang="en-US" sz="600" dirty="0">
                <a:solidFill>
                  <a:schemeClr val="tx1">
                    <a:lumMod val="85000"/>
                    <a:lumOff val="15000"/>
                  </a:schemeClr>
                </a:solidFill>
              </a:rPr>
              <a:t>CCLI</a:t>
            </a:r>
          </a:p>
          <a:p>
            <a:pPr marL="0" indent="0" algn="l">
              <a:spcBef>
                <a:spcPts val="750"/>
              </a:spcBef>
            </a:pPr>
            <a:r>
              <a:rPr lang="en-US" sz="600" dirty="0">
                <a:solidFill>
                  <a:schemeClr val="tx1">
                    <a:lumMod val="85000"/>
                    <a:lumOff val="15000"/>
                  </a:schemeClr>
                </a:solidFill>
              </a:rPr>
              <a:t>"Ian Lewis, James Ferguson</a:t>
            </a:r>
          </a:p>
          <a:p>
            <a:pPr marL="0" indent="0" algn="l">
              <a:spcBef>
                <a:spcPts val="750"/>
              </a:spcBef>
            </a:pPr>
            <a:r>
              <a:rPr lang="en-US" sz="600" dirty="0">
                <a:solidFill>
                  <a:schemeClr val="tx1">
                    <a:lumMod val="85000"/>
                    <a:lumOff val="15000"/>
                  </a:schemeClr>
                </a:solidFill>
              </a:rPr>
              <a:t>© </a:t>
            </a:r>
            <a:r>
              <a:rPr lang="en-US" sz="600" dirty="0" err="1">
                <a:solidFill>
                  <a:schemeClr val="tx1">
                    <a:lumMod val="85000"/>
                    <a:lumOff val="15000"/>
                  </a:schemeClr>
                </a:solidFill>
              </a:rPr>
              <a:t>CityAlight</a:t>
            </a:r>
            <a:r>
              <a:rPr lang="en-US" sz="600" dirty="0">
                <a:solidFill>
                  <a:schemeClr val="tx1">
                    <a:lumMod val="85000"/>
                    <a:lumOff val="15000"/>
                  </a:schemeClr>
                </a:solidFill>
              </a:rPr>
              <a:t> Music (Admin. by Integrity Music)</a:t>
            </a:r>
          </a:p>
          <a:p>
            <a:pPr marL="0" indent="0" algn="l">
              <a:spcBef>
                <a:spcPts val="750"/>
              </a:spcBef>
            </a:pPr>
            <a:r>
              <a:rPr lang="en-US" sz="600" dirty="0">
                <a:solidFill>
                  <a:schemeClr val="tx1">
                    <a:lumMod val="85000"/>
                    <a:lumOff val="15000"/>
                  </a:schemeClr>
                </a:solidFill>
              </a:rPr>
              <a:t>CCLI </a:t>
            </a:r>
            <a:r>
              <a:rPr lang="en-US" sz="600" dirty="0" err="1">
                <a:solidFill>
                  <a:schemeClr val="tx1">
                    <a:lumMod val="85000"/>
                    <a:lumOff val="15000"/>
                  </a:schemeClr>
                </a:solidFill>
              </a:rPr>
              <a:t>Licence</a:t>
            </a:r>
            <a:r>
              <a:rPr lang="en-US" sz="600" dirty="0">
                <a:solidFill>
                  <a:schemeClr val="tx1">
                    <a:lumMod val="85000"/>
                    <a:lumOff val="15000"/>
                  </a:schemeClr>
                </a:solidFill>
              </a:rPr>
              <a:t> No. 5485849"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71"/>
                                        </p:tgtEl>
                                        <p:attrNameLst>
                                          <p:attrName>style.visibility</p:attrName>
                                        </p:attrNameLst>
                                      </p:cBhvr>
                                      <p:to>
                                        <p:strVal val="visible"/>
                                      </p:to>
                                    </p:set>
                                    <p:anim calcmode="lin" valueType="num">
                                      <p:cBhvr additive="base">
                                        <p:cTn id="7" dur="1000"/>
                                        <p:tgtEl>
                                          <p:spTgt spid="127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272"/>
                                        </p:tgtEl>
                                        <p:attrNameLst>
                                          <p:attrName>style.visibility</p:attrName>
                                        </p:attrNameLst>
                                      </p:cBhvr>
                                      <p:to>
                                        <p:strVal val="visible"/>
                                      </p:to>
                                    </p:set>
                                    <p:anim calcmode="lin" valueType="num">
                                      <p:cBhvr additive="base">
                                        <p:cTn id="10" dur="1000"/>
                                        <p:tgtEl>
                                          <p:spTgt spid="12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76"/>
        <p:cNvGrpSpPr/>
        <p:nvPr/>
      </p:nvGrpSpPr>
      <p:grpSpPr>
        <a:xfrm>
          <a:off x="0" y="0"/>
          <a:ext cx="0" cy="0"/>
          <a:chOff x="0" y="0"/>
          <a:chExt cx="0" cy="0"/>
        </a:xfrm>
      </p:grpSpPr>
      <p:sp>
        <p:nvSpPr>
          <p:cNvPr id="1277" name="Google Shape;1277;p93"/>
          <p:cNvSpPr txBox="1">
            <a:spLocks noGrp="1"/>
          </p:cNvSpPr>
          <p:nvPr>
            <p:ph type="title"/>
          </p:nvPr>
        </p:nvSpPr>
        <p:spPr>
          <a:xfrm>
            <a:off x="603504" y="1790058"/>
            <a:ext cx="3364992" cy="1234440"/>
          </a:xfrm>
          <a:prstGeom prst="rect">
            <a:avLst/>
          </a:prstGeom>
        </p:spPr>
        <p:txBody>
          <a:bodyPr spcFirstLastPara="1" vert="horz" lIns="274320" tIns="182880" rIns="274320" bIns="182880" rtlCol="0" anchor="ctr" anchorCtr="1">
            <a:normAutofit/>
          </a:bodyPr>
          <a:lstStyle/>
          <a:p>
            <a:pPr marL="0" lvl="0" indent="0" algn="ctr" defTabSz="914400">
              <a:spcBef>
                <a:spcPct val="0"/>
              </a:spcBef>
              <a:spcAft>
                <a:spcPts val="0"/>
              </a:spcAft>
            </a:pPr>
            <a:r>
              <a:rPr lang="en-US" sz="2400" spc="200"/>
              <a:t>Mingle Time!</a:t>
            </a:r>
          </a:p>
        </p:txBody>
      </p:sp>
      <p:pic>
        <p:nvPicPr>
          <p:cNvPr id="4" name="Picture 3" descr="A group of people sitting in a room&#10;&#10;Description automatically generated">
            <a:extLst>
              <a:ext uri="{FF2B5EF4-FFF2-40B4-BE49-F238E27FC236}">
                <a16:creationId xmlns:a16="http://schemas.microsoft.com/office/drawing/2014/main" id="{F1D112A2-FCD8-9E03-F7E7-8FA9A4090C18}"/>
              </a:ext>
            </a:extLst>
          </p:cNvPr>
          <p:cNvPicPr>
            <a:picLocks noChangeAspect="1"/>
          </p:cNvPicPr>
          <p:nvPr/>
        </p:nvPicPr>
        <p:blipFill rotWithShape="1">
          <a:blip r:embed="rId3"/>
          <a:srcRect l="14451" r="27328" b="2"/>
          <a:stretch/>
        </p:blipFill>
        <p:spPr>
          <a:xfrm>
            <a:off x="4572000" y="10"/>
            <a:ext cx="4571999" cy="5143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1000"/>
                                        <p:tgtEl>
                                          <p:spTgt spid="12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75363"/>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000" kern="0" dirty="0">
                <a:latin typeface="Open Sans"/>
                <a:ea typeface="Open Sans"/>
                <a:cs typeface="Open Sans"/>
                <a:sym typeface="Open Sans"/>
              </a:rPr>
              <a:t>Verse 1</a:t>
            </a:r>
          </a:p>
          <a:p>
            <a:pPr algn="ctr" defTabSz="914378">
              <a:buClr>
                <a:srgbClr val="000000"/>
              </a:buClr>
            </a:pPr>
            <a:r>
              <a:rPr lang="en-US" sz="3000" kern="0" dirty="0">
                <a:latin typeface="Open Sans"/>
                <a:ea typeface="Open Sans"/>
                <a:cs typeface="Open Sans"/>
                <a:sym typeface="Open Sans"/>
              </a:rPr>
              <a:t>I can sing with my whole heart,</a:t>
            </a:r>
          </a:p>
          <a:p>
            <a:pPr algn="ctr" defTabSz="914378">
              <a:buClr>
                <a:srgbClr val="000000"/>
              </a:buClr>
            </a:pPr>
            <a:r>
              <a:rPr lang="en-US" sz="3000" kern="0" dirty="0">
                <a:latin typeface="Open Sans"/>
                <a:ea typeface="Open Sans"/>
                <a:cs typeface="Open Sans"/>
                <a:sym typeface="Open Sans"/>
              </a:rPr>
              <a:t>I have all I need</a:t>
            </a:r>
          </a:p>
          <a:p>
            <a:pPr algn="ctr" defTabSz="914378">
              <a:buClr>
                <a:srgbClr val="000000"/>
              </a:buClr>
            </a:pPr>
            <a:r>
              <a:rPr lang="en-US" sz="3000" kern="0" dirty="0">
                <a:latin typeface="Open Sans"/>
                <a:ea typeface="Open Sans"/>
                <a:cs typeface="Open Sans"/>
                <a:sym typeface="Open Sans"/>
              </a:rPr>
              <a:t>In Jesus, my </a:t>
            </a:r>
            <a:r>
              <a:rPr lang="en-US" sz="3000" kern="0" dirty="0" err="1">
                <a:latin typeface="Open Sans"/>
                <a:ea typeface="Open Sans"/>
                <a:cs typeface="Open Sans"/>
                <a:sym typeface="Open Sans"/>
              </a:rPr>
              <a:t>Saviour</a:t>
            </a:r>
            <a:r>
              <a:rPr lang="en-US" sz="3000" kern="0" dirty="0">
                <a:latin typeface="Open Sans"/>
                <a:ea typeface="Open Sans"/>
                <a:cs typeface="Open Sans"/>
                <a:sym typeface="Open Sans"/>
              </a:rPr>
              <a:t>, my joy is complete</a:t>
            </a:r>
          </a:p>
          <a:p>
            <a:pPr algn="ctr" defTabSz="914378">
              <a:buClr>
                <a:srgbClr val="000000"/>
              </a:buClr>
            </a:pPr>
            <a:r>
              <a:rPr lang="en-US" sz="3000" kern="0" dirty="0">
                <a:latin typeface="Open Sans"/>
                <a:ea typeface="Open Sans"/>
                <a:cs typeface="Open Sans"/>
                <a:sym typeface="Open Sans"/>
              </a:rPr>
              <a:t>Onward to glory yet here I will wait</a:t>
            </a:r>
          </a:p>
          <a:p>
            <a:pPr algn="ctr" defTabSz="914378">
              <a:buClr>
                <a:srgbClr val="000000"/>
              </a:buClr>
            </a:pPr>
            <a:r>
              <a:rPr lang="en-US" sz="3000" kern="0" dirty="0">
                <a:latin typeface="Open Sans"/>
                <a:ea typeface="Open Sans"/>
                <a:cs typeface="Open Sans"/>
                <a:sym typeface="Open Sans"/>
              </a:rPr>
              <a:t>I will trust in Christ every step I take</a:t>
            </a:r>
          </a:p>
          <a:p>
            <a:pPr algn="ctr" defTabSz="914378">
              <a:buClr>
                <a:srgbClr val="000000"/>
              </a:buClr>
            </a:pPr>
            <a:endParaRPr lang="en-US" sz="3000" kern="0" dirty="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7" y="77646"/>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000" kern="0" dirty="0">
                <a:latin typeface="Open Sans"/>
                <a:ea typeface="Open Sans"/>
                <a:cs typeface="Open Sans"/>
                <a:sym typeface="Open Sans"/>
              </a:rPr>
              <a:t>Verse 2</a:t>
            </a:r>
          </a:p>
          <a:p>
            <a:pPr algn="ctr" defTabSz="914378">
              <a:buClr>
                <a:srgbClr val="000000"/>
              </a:buClr>
            </a:pPr>
            <a:r>
              <a:rPr lang="en-US" sz="3000" kern="0" dirty="0">
                <a:latin typeface="Open Sans"/>
                <a:ea typeface="Open Sans"/>
                <a:cs typeface="Open Sans"/>
                <a:sym typeface="Open Sans"/>
              </a:rPr>
              <a:t>I am sure of Your promise to guide me each day</a:t>
            </a:r>
          </a:p>
          <a:p>
            <a:pPr algn="ctr" defTabSz="914378">
              <a:buClr>
                <a:srgbClr val="000000"/>
              </a:buClr>
            </a:pPr>
            <a:r>
              <a:rPr lang="en-US" sz="3000" kern="0" dirty="0">
                <a:latin typeface="Open Sans"/>
                <a:ea typeface="Open Sans"/>
                <a:cs typeface="Open Sans"/>
                <a:sym typeface="Open Sans"/>
              </a:rPr>
              <a:t>Though some may oppose me, I won't be ashamed</a:t>
            </a:r>
          </a:p>
          <a:p>
            <a:pPr algn="ctr" defTabSz="914378">
              <a:buClr>
                <a:srgbClr val="000000"/>
              </a:buClr>
            </a:pPr>
            <a:r>
              <a:rPr lang="en-US" sz="3000" kern="0" dirty="0">
                <a:latin typeface="Open Sans"/>
                <a:ea typeface="Open Sans"/>
                <a:cs typeface="Open Sans"/>
                <a:sym typeface="Open Sans"/>
              </a:rPr>
              <a:t>Whatever I face, Lord, it won't be in vain</a:t>
            </a:r>
          </a:p>
          <a:p>
            <a:pPr algn="ctr" defTabSz="914378">
              <a:buClr>
                <a:srgbClr val="000000"/>
              </a:buClr>
            </a:pPr>
            <a:r>
              <a:rPr lang="en-US" sz="3000" kern="0" dirty="0">
                <a:latin typeface="Open Sans"/>
                <a:ea typeface="Open Sans"/>
                <a:cs typeface="Open Sans"/>
                <a:sym typeface="Open Sans"/>
              </a:rPr>
              <a:t>I will trust in Christ every step I take</a:t>
            </a:r>
          </a:p>
          <a:p>
            <a:pPr algn="ctr" defTabSz="914378">
              <a:buClr>
                <a:srgbClr val="000000"/>
              </a:buClr>
            </a:pPr>
            <a:endParaRPr lang="en-US" sz="3000" kern="0" dirty="0">
              <a:latin typeface="Open Sans"/>
              <a:ea typeface="Open Sans"/>
              <a:cs typeface="Open Sans"/>
              <a:sym typeface="Open Sans"/>
            </a:endParaRPr>
          </a:p>
        </p:txBody>
      </p:sp>
    </p:spTree>
    <p:extLst>
      <p:ext uri="{BB962C8B-B14F-4D97-AF65-F5344CB8AC3E}">
        <p14:creationId xmlns:p14="http://schemas.microsoft.com/office/powerpoint/2010/main" val="1290394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For all of my days, I will live for Your glory</a:t>
            </a:r>
          </a:p>
          <a:p>
            <a:pPr algn="ctr" defTabSz="914378">
              <a:buClr>
                <a:srgbClr val="000000"/>
              </a:buClr>
            </a:pPr>
            <a:r>
              <a:rPr lang="en-US" sz="3200" kern="0" dirty="0">
                <a:latin typeface="Open Sans"/>
                <a:ea typeface="Open Sans"/>
                <a:cs typeface="Open Sans"/>
                <a:sym typeface="Open Sans"/>
              </a:rPr>
              <a:t>Running with courage and faith</a:t>
            </a:r>
          </a:p>
          <a:p>
            <a:pPr algn="ctr" defTabSz="914378">
              <a:buClr>
                <a:srgbClr val="000000"/>
              </a:buClr>
            </a:pPr>
            <a:r>
              <a:rPr lang="en-US" sz="3200" kern="0" dirty="0">
                <a:latin typeface="Open Sans"/>
                <a:ea typeface="Open Sans"/>
                <a:cs typeface="Open Sans"/>
                <a:sym typeface="Open Sans"/>
              </a:rPr>
              <a:t>The prize of my journey, the joy of salvation</a:t>
            </a:r>
          </a:p>
          <a:p>
            <a:pPr algn="ctr" defTabSz="914378">
              <a:buClr>
                <a:srgbClr val="000000"/>
              </a:buClr>
            </a:pPr>
            <a:r>
              <a:rPr lang="en-US" sz="3200" kern="0" dirty="0">
                <a:latin typeface="Open Sans"/>
                <a:ea typeface="Open Sans"/>
                <a:cs typeface="Open Sans"/>
                <a:sym typeface="Open Sans"/>
              </a:rPr>
              <a:t>To meet my King face to face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296879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7" y="0"/>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3</a:t>
            </a:r>
          </a:p>
          <a:p>
            <a:pPr algn="ctr" defTabSz="914378">
              <a:buClr>
                <a:srgbClr val="000000"/>
              </a:buClr>
            </a:pPr>
            <a:r>
              <a:rPr lang="en-US" sz="3200" kern="0" dirty="0">
                <a:latin typeface="Open Sans"/>
                <a:ea typeface="Open Sans"/>
                <a:cs typeface="Open Sans"/>
                <a:sym typeface="Open Sans"/>
              </a:rPr>
              <a:t>So I'm looking to Jesus, perfector of faith</a:t>
            </a:r>
          </a:p>
          <a:p>
            <a:pPr algn="ctr" defTabSz="914378">
              <a:buClr>
                <a:srgbClr val="000000"/>
              </a:buClr>
            </a:pPr>
            <a:r>
              <a:rPr lang="en-US" sz="3200" kern="0" dirty="0">
                <a:latin typeface="Open Sans"/>
                <a:ea typeface="Open Sans"/>
                <a:cs typeface="Open Sans"/>
                <a:sym typeface="Open Sans"/>
              </a:rPr>
              <a:t>My heart set on heaven where treasure awaits</a:t>
            </a:r>
          </a:p>
          <a:p>
            <a:pPr algn="ctr" defTabSz="914378">
              <a:buClr>
                <a:srgbClr val="000000"/>
              </a:buClr>
            </a:pPr>
            <a:r>
              <a:rPr lang="en-US" sz="3200" kern="0" dirty="0">
                <a:latin typeface="Open Sans"/>
                <a:ea typeface="Open Sans"/>
                <a:cs typeface="Open Sans"/>
                <a:sym typeface="Open Sans"/>
              </a:rPr>
              <a:t>I'll run with endurance to finish the race</a:t>
            </a:r>
          </a:p>
          <a:p>
            <a:pPr algn="ctr" defTabSz="914378">
              <a:buClr>
                <a:srgbClr val="000000"/>
              </a:buClr>
            </a:pPr>
            <a:r>
              <a:rPr lang="en-US" sz="3200" kern="0" dirty="0">
                <a:latin typeface="Open Sans"/>
                <a:ea typeface="Open Sans"/>
                <a:cs typeface="Open Sans"/>
                <a:sym typeface="Open Sans"/>
              </a:rPr>
              <a:t>I will trust in Christ every step I take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4013759838"/>
      </p:ext>
    </p:extLst>
  </p:cSld>
  <p:clrMapOvr>
    <a:masterClrMapping/>
  </p:clrMapOvr>
</p:sld>
</file>

<file path=ppt/theme/theme1.xml><?xml version="1.0" encoding="utf-8"?>
<a:theme xmlns:a="http://schemas.openxmlformats.org/drawingml/2006/main" name="Parcel">
  <a:themeElements>
    <a:clrScheme name="Custom 7">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{432DF4B2-9AE7-0142-85A5-3E1043AF3DA7}tf10001120</Template>
  <TotalTime>2160</TotalTime>
  <Words>978</Words>
  <Application>Microsoft Macintosh PowerPoint</Application>
  <PresentationFormat>On-screen Show (16:9)</PresentationFormat>
  <Paragraphs>197</Paragraphs>
  <Slides>50</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Josefin Sans</vt:lpstr>
      <vt:lpstr>Gill Sans MT</vt:lpstr>
      <vt:lpstr>Open Sans</vt:lpstr>
      <vt:lpstr>Arial</vt:lpstr>
      <vt:lpstr>Parcel</vt:lpstr>
      <vt:lpstr>BCCC English service </vt:lpstr>
      <vt:lpstr>Please Put Your Phones on Silent </vt:lpstr>
      <vt:lpstr>Bible reading 1</vt:lpstr>
      <vt:lpstr>Worship</vt:lpstr>
      <vt:lpstr>Every step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 give you my heart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Bible Reading</vt:lpstr>
      <vt:lpstr>Revelation 21:3</vt:lpstr>
      <vt:lpstr>Announcements</vt:lpstr>
      <vt:lpstr>Tithing </vt:lpstr>
      <vt:lpstr>Prayer points</vt:lpstr>
      <vt:lpstr>Prayer and offering </vt:lpstr>
      <vt:lpstr>Mingle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BCCC English service</dc:title>
  <dc:creator>Annabel Lam</dc:creator>
  <cp:lastModifiedBy>Johnny Wu</cp:lastModifiedBy>
  <cp:revision>46</cp:revision>
  <dcterms:modified xsi:type="dcterms:W3CDTF">2023-12-16T11:58:21Z</dcterms:modified>
</cp:coreProperties>
</file>