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07" r:id="rId1"/>
  </p:sldMasterIdLst>
  <p:notesMasterIdLst>
    <p:notesMasterId r:id="rId51"/>
  </p:notesMasterIdLst>
  <p:sldIdLst>
    <p:sldId id="256" r:id="rId2"/>
    <p:sldId id="381" r:id="rId3"/>
    <p:sldId id="554" r:id="rId4"/>
    <p:sldId id="261" r:id="rId5"/>
    <p:sldId id="259" r:id="rId6"/>
    <p:sldId id="488" r:id="rId7"/>
    <p:sldId id="428" r:id="rId8"/>
    <p:sldId id="504" r:id="rId9"/>
    <p:sldId id="357" r:id="rId10"/>
    <p:sldId id="505" r:id="rId11"/>
    <p:sldId id="506" r:id="rId12"/>
    <p:sldId id="507" r:id="rId13"/>
    <p:sldId id="359" r:id="rId14"/>
    <p:sldId id="508" r:id="rId15"/>
    <p:sldId id="509" r:id="rId16"/>
    <p:sldId id="274" r:id="rId17"/>
    <p:sldId id="273" r:id="rId18"/>
    <p:sldId id="515" r:id="rId19"/>
    <p:sldId id="516" r:id="rId20"/>
    <p:sldId id="517" r:id="rId21"/>
    <p:sldId id="492" r:id="rId22"/>
    <p:sldId id="518" r:id="rId23"/>
    <p:sldId id="519" r:id="rId24"/>
    <p:sldId id="520" r:id="rId25"/>
    <p:sldId id="521" r:id="rId26"/>
    <p:sldId id="522" r:id="rId27"/>
    <p:sldId id="523" r:id="rId28"/>
    <p:sldId id="524" r:id="rId29"/>
    <p:sldId id="590" r:id="rId30"/>
    <p:sldId id="591" r:id="rId31"/>
    <p:sldId id="592" r:id="rId32"/>
    <p:sldId id="362" r:id="rId33"/>
    <p:sldId id="593" r:id="rId34"/>
    <p:sldId id="594" r:id="rId35"/>
    <p:sldId id="493" r:id="rId36"/>
    <p:sldId id="528" r:id="rId37"/>
    <p:sldId id="529" r:id="rId38"/>
    <p:sldId id="595" r:id="rId39"/>
    <p:sldId id="530" r:id="rId40"/>
    <p:sldId id="531" r:id="rId41"/>
    <p:sldId id="532" r:id="rId42"/>
    <p:sldId id="533" r:id="rId43"/>
    <p:sldId id="276" r:id="rId44"/>
    <p:sldId id="266" r:id="rId45"/>
    <p:sldId id="561" r:id="rId46"/>
    <p:sldId id="559" r:id="rId47"/>
    <p:sldId id="589" r:id="rId48"/>
    <p:sldId id="269" r:id="rId49"/>
    <p:sldId id="275" r:id="rId50"/>
  </p:sldIdLst>
  <p:sldSz cx="9144000" cy="5143500" type="screen16x9"/>
  <p:notesSz cx="6858000" cy="9144000"/>
  <p:embeddedFontLst>
    <p:embeddedFont>
      <p:font typeface="Gill Sans MT" panose="020B0502020104020203" pitchFamily="34" charset="77"/>
      <p:regular r:id="rId52"/>
      <p:bold r:id="rId53"/>
      <p:italic r:id="rId54"/>
      <p:boldItalic r:id="rId55"/>
    </p:embeddedFont>
    <p:embeddedFont>
      <p:font typeface="Josefin Sans" pitchFamily="2" charset="77"/>
      <p:regular r:id="rId56"/>
      <p:bold r:id="rId57"/>
    </p:embeddedFont>
    <p:embeddedFont>
      <p:font typeface="Open Sans" panose="020B0606030504020204" pitchFamily="34" charset="0"/>
      <p:regular r:id="rId58"/>
      <p:bold r:id="rId59"/>
      <p:italic r:id="rId60"/>
      <p:boldItalic r:id="rId6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D92787-0673-4784-B1B4-DA8829A55E00}">
  <a:tblStyle styleId="{C7D92787-0673-4784-B1B4-DA8829A55E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91" autoAdjust="0"/>
    <p:restoredTop sz="94640"/>
  </p:normalViewPr>
  <p:slideViewPr>
    <p:cSldViewPr snapToGrid="0">
      <p:cViewPr varScale="1">
        <p:scale>
          <a:sx n="149" d="100"/>
          <a:sy n="149" d="100"/>
        </p:scale>
        <p:origin x="84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24A687-FD45-4AE6-8C2B-71623BC271D2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02567AB-EAF4-4B59-8620-9E5956198D4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Announcement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  <a:endParaRPr lang="en-US" sz="1400" dirty="0"/>
        </a:p>
      </dgm:t>
    </dgm:pt>
    <dgm:pt modelId="{FCA4D63B-0BCC-401C-8421-881491996486}" type="parTrans" cxnId="{8FEF7BDF-0656-47A9-B38B-B6D5C3A04A82}">
      <dgm:prSet/>
      <dgm:spPr/>
      <dgm:t>
        <a:bodyPr/>
        <a:lstStyle/>
        <a:p>
          <a:endParaRPr lang="en-US"/>
        </a:p>
      </dgm:t>
    </dgm:pt>
    <dgm:pt modelId="{FE50CAE5-E893-42B6-AC6B-0CA628BCC3F6}" type="sibTrans" cxnId="{8FEF7BDF-0656-47A9-B38B-B6D5C3A04A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F51077B-AD45-4FAD-AFE2-6FDCF17097F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Announcement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  <a:endParaRPr lang="en-US" sz="1400" dirty="0"/>
        </a:p>
      </dgm:t>
    </dgm:pt>
    <dgm:pt modelId="{89052D82-E86A-4CEF-9E8A-62C21A6A1A7E}" type="parTrans" cxnId="{245EA8C7-7EEC-4875-ADC8-DE624D229766}">
      <dgm:prSet/>
      <dgm:spPr/>
      <dgm:t>
        <a:bodyPr/>
        <a:lstStyle/>
        <a:p>
          <a:endParaRPr lang="en-US"/>
        </a:p>
      </dgm:t>
    </dgm:pt>
    <dgm:pt modelId="{36457EAC-883D-4C1B-89E5-95B01489DB33}" type="sibTrans" cxnId="{245EA8C7-7EEC-4875-ADC8-DE624D2297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AF1E4F-6584-0B41-9755-4EE24C6123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Announcement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  <a:endParaRPr lang="en-GB" sz="1600" dirty="0"/>
        </a:p>
      </dgm:t>
    </dgm:pt>
    <dgm:pt modelId="{F2887AE8-26D1-5449-BA0A-F9A5F970AF08}" type="sibTrans" cxnId="{0BA0280F-7FE2-0848-AF3C-BA983FB22D07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0592CADF-7FAC-5045-937C-FCB40C7FBD57}" type="parTrans" cxnId="{0BA0280F-7FE2-0848-AF3C-BA983FB22D07}">
      <dgm:prSet/>
      <dgm:spPr/>
      <dgm:t>
        <a:bodyPr/>
        <a:lstStyle/>
        <a:p>
          <a:endParaRPr lang="en-GB"/>
        </a:p>
      </dgm:t>
    </dgm:pt>
    <dgm:pt modelId="{B826B4B6-381A-4254-A912-473045F77AD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Announcement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</a:p>
      </dgm:t>
    </dgm:pt>
    <dgm:pt modelId="{3FE0BB05-ADF9-40A7-BFEA-67BD0A472445}" type="sibTrans" cxnId="{F198C86F-ECEA-4241-A678-C9498B1E81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CA16BB-DAC0-4228-885F-5F2B02D028B0}" type="parTrans" cxnId="{F198C86F-ECEA-4241-A678-C9498B1E8119}">
      <dgm:prSet/>
      <dgm:spPr/>
      <dgm:t>
        <a:bodyPr/>
        <a:lstStyle/>
        <a:p>
          <a:endParaRPr lang="en-US"/>
        </a:p>
      </dgm:t>
    </dgm:pt>
    <dgm:pt modelId="{F47DF68F-84FD-4178-A525-291EAE23DB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Announcement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</a:p>
      </dgm:t>
    </dgm:pt>
    <dgm:pt modelId="{E0E5C605-F042-41E4-9F60-6CDC8A21489E}" type="sibTrans" cxnId="{2B1A2827-2B5A-4831-9918-4287734F5C4E}">
      <dgm:prSet/>
      <dgm:spPr/>
      <dgm:t>
        <a:bodyPr/>
        <a:lstStyle/>
        <a:p>
          <a:endParaRPr lang="en-US"/>
        </a:p>
      </dgm:t>
    </dgm:pt>
    <dgm:pt modelId="{395326BA-0730-4016-9675-FDC5D59FB184}" type="parTrans" cxnId="{2B1A2827-2B5A-4831-9918-4287734F5C4E}">
      <dgm:prSet/>
      <dgm:spPr/>
      <dgm:t>
        <a:bodyPr/>
        <a:lstStyle/>
        <a:p>
          <a:endParaRPr lang="en-US"/>
        </a:p>
      </dgm:t>
    </dgm:pt>
    <dgm:pt modelId="{5CD7E532-4E43-2944-8EC1-9A7BF5885B59}">
      <dgm:prSet custT="1"/>
      <dgm:spPr/>
      <dgm:t>
        <a:bodyPr/>
        <a:lstStyle/>
        <a:p>
          <a:r>
            <a:rPr lang="en-GB" sz="2000" dirty="0"/>
            <a:t>Announcement</a:t>
          </a:r>
        </a:p>
        <a:p>
          <a:r>
            <a:rPr lang="en-GB" sz="1600" dirty="0"/>
            <a:t>Text</a:t>
          </a:r>
        </a:p>
      </dgm:t>
    </dgm:pt>
    <dgm:pt modelId="{169E0129-7901-2746-95D5-B8112934A72E}" type="parTrans" cxnId="{D3C1E875-CD02-114A-BA48-EA95D5390941}">
      <dgm:prSet/>
      <dgm:spPr/>
      <dgm:t>
        <a:bodyPr/>
        <a:lstStyle/>
        <a:p>
          <a:endParaRPr lang="en-GB"/>
        </a:p>
      </dgm:t>
    </dgm:pt>
    <dgm:pt modelId="{4DDAA08F-9AAD-844B-BD10-8D658F06666C}" type="sibTrans" cxnId="{D3C1E875-CD02-114A-BA48-EA95D5390941}">
      <dgm:prSet/>
      <dgm:spPr/>
      <dgm:t>
        <a:bodyPr/>
        <a:lstStyle/>
        <a:p>
          <a:endParaRPr lang="en-GB"/>
        </a:p>
      </dgm:t>
    </dgm:pt>
    <dgm:pt modelId="{E0D00103-6B37-E74C-9E5C-80852B11E52A}" type="pres">
      <dgm:prSet presAssocID="{8C24A687-FD45-4AE6-8C2B-71623BC271D2}" presName="diagram" presStyleCnt="0">
        <dgm:presLayoutVars>
          <dgm:dir/>
          <dgm:resizeHandles val="exact"/>
        </dgm:presLayoutVars>
      </dgm:prSet>
      <dgm:spPr/>
    </dgm:pt>
    <dgm:pt modelId="{3775A77E-4829-384B-B2AF-C5767E310B34}" type="pres">
      <dgm:prSet presAssocID="{E02567AB-EAF4-4B59-8620-9E5956198D4D}" presName="node" presStyleLbl="node1" presStyleIdx="0" presStyleCnt="6">
        <dgm:presLayoutVars>
          <dgm:bulletEnabled val="1"/>
        </dgm:presLayoutVars>
      </dgm:prSet>
      <dgm:spPr/>
    </dgm:pt>
    <dgm:pt modelId="{7738CB0B-0B96-B64A-A1E9-3F1DC6B31CCB}" type="pres">
      <dgm:prSet presAssocID="{FE50CAE5-E893-42B6-AC6B-0CA628BCC3F6}" presName="sibTrans" presStyleCnt="0"/>
      <dgm:spPr/>
    </dgm:pt>
    <dgm:pt modelId="{0A086E49-40EE-194A-B7C6-7D9BB0A40539}" type="pres">
      <dgm:prSet presAssocID="{5CD7E532-4E43-2944-8EC1-9A7BF5885B59}" presName="node" presStyleLbl="node1" presStyleIdx="1" presStyleCnt="6">
        <dgm:presLayoutVars>
          <dgm:bulletEnabled val="1"/>
        </dgm:presLayoutVars>
      </dgm:prSet>
      <dgm:spPr/>
    </dgm:pt>
    <dgm:pt modelId="{E09686B4-2355-2946-9959-3C039DAAECD0}" type="pres">
      <dgm:prSet presAssocID="{4DDAA08F-9AAD-844B-BD10-8D658F06666C}" presName="sibTrans" presStyleCnt="0"/>
      <dgm:spPr/>
    </dgm:pt>
    <dgm:pt modelId="{8270FCE0-BFCD-6D48-83B2-541CE4F7EF6C}" type="pres">
      <dgm:prSet presAssocID="{0F51077B-AD45-4FAD-AFE2-6FDCF17097FD}" presName="node" presStyleLbl="node1" presStyleIdx="2" presStyleCnt="6">
        <dgm:presLayoutVars>
          <dgm:bulletEnabled val="1"/>
        </dgm:presLayoutVars>
      </dgm:prSet>
      <dgm:spPr/>
    </dgm:pt>
    <dgm:pt modelId="{E74B6D4D-CE17-0E40-926B-B2CAABFD6547}" type="pres">
      <dgm:prSet presAssocID="{36457EAC-883D-4C1B-89E5-95B01489DB33}" presName="sibTrans" presStyleCnt="0"/>
      <dgm:spPr/>
    </dgm:pt>
    <dgm:pt modelId="{F1DC5270-019A-334B-BBFD-AB78BA087E46}" type="pres">
      <dgm:prSet presAssocID="{08AF1E4F-6584-0B41-9755-4EE24C6123B6}" presName="node" presStyleLbl="node1" presStyleIdx="3" presStyleCnt="6">
        <dgm:presLayoutVars>
          <dgm:bulletEnabled val="1"/>
        </dgm:presLayoutVars>
      </dgm:prSet>
      <dgm:spPr/>
    </dgm:pt>
    <dgm:pt modelId="{CFBD4110-29BB-3E49-98B0-4F2335F4D106}" type="pres">
      <dgm:prSet presAssocID="{F2887AE8-26D1-5449-BA0A-F9A5F970AF08}" presName="sibTrans" presStyleCnt="0"/>
      <dgm:spPr/>
    </dgm:pt>
    <dgm:pt modelId="{80DCE27B-61FC-3045-88A5-C9ABFC3A1F44}" type="pres">
      <dgm:prSet presAssocID="{B826B4B6-381A-4254-A912-473045F77AD8}" presName="node" presStyleLbl="node1" presStyleIdx="4" presStyleCnt="6">
        <dgm:presLayoutVars>
          <dgm:bulletEnabled val="1"/>
        </dgm:presLayoutVars>
      </dgm:prSet>
      <dgm:spPr/>
    </dgm:pt>
    <dgm:pt modelId="{A79F24A1-B5E9-9B46-89D7-14E8A6940F71}" type="pres">
      <dgm:prSet presAssocID="{3FE0BB05-ADF9-40A7-BFEA-67BD0A472445}" presName="sibTrans" presStyleCnt="0"/>
      <dgm:spPr/>
    </dgm:pt>
    <dgm:pt modelId="{EB62EA70-56E4-6045-AD71-EA639813F69F}" type="pres">
      <dgm:prSet presAssocID="{F47DF68F-84FD-4178-A525-291EAE23DBF8}" presName="node" presStyleLbl="node1" presStyleIdx="5" presStyleCnt="6">
        <dgm:presLayoutVars>
          <dgm:bulletEnabled val="1"/>
        </dgm:presLayoutVars>
      </dgm:prSet>
      <dgm:spPr/>
    </dgm:pt>
  </dgm:ptLst>
  <dgm:cxnLst>
    <dgm:cxn modelId="{8AB51600-49E3-C147-A801-D8CF8B423C98}" type="presOf" srcId="{B826B4B6-381A-4254-A912-473045F77AD8}" destId="{80DCE27B-61FC-3045-88A5-C9ABFC3A1F44}" srcOrd="0" destOrd="0" presId="urn:microsoft.com/office/officeart/2005/8/layout/default"/>
    <dgm:cxn modelId="{60A13B02-602F-5545-97A9-0D2348EE4AB8}" type="presOf" srcId="{5CD7E532-4E43-2944-8EC1-9A7BF5885B59}" destId="{0A086E49-40EE-194A-B7C6-7D9BB0A40539}" srcOrd="0" destOrd="0" presId="urn:microsoft.com/office/officeart/2005/8/layout/default"/>
    <dgm:cxn modelId="{0BA0280F-7FE2-0848-AF3C-BA983FB22D07}" srcId="{8C24A687-FD45-4AE6-8C2B-71623BC271D2}" destId="{08AF1E4F-6584-0B41-9755-4EE24C6123B6}" srcOrd="3" destOrd="0" parTransId="{0592CADF-7FAC-5045-937C-FCB40C7FBD57}" sibTransId="{F2887AE8-26D1-5449-BA0A-F9A5F970AF08}"/>
    <dgm:cxn modelId="{1B93CA25-DF12-7B4D-8205-517607D9A7A7}" type="presOf" srcId="{F47DF68F-84FD-4178-A525-291EAE23DBF8}" destId="{EB62EA70-56E4-6045-AD71-EA639813F69F}" srcOrd="0" destOrd="0" presId="urn:microsoft.com/office/officeart/2005/8/layout/default"/>
    <dgm:cxn modelId="{2B1A2827-2B5A-4831-9918-4287734F5C4E}" srcId="{8C24A687-FD45-4AE6-8C2B-71623BC271D2}" destId="{F47DF68F-84FD-4178-A525-291EAE23DBF8}" srcOrd="5" destOrd="0" parTransId="{395326BA-0730-4016-9675-FDC5D59FB184}" sibTransId="{E0E5C605-F042-41E4-9F60-6CDC8A21489E}"/>
    <dgm:cxn modelId="{9DA2BB66-B4B0-3445-9ABE-F1E3371DD6C2}" type="presOf" srcId="{0F51077B-AD45-4FAD-AFE2-6FDCF17097FD}" destId="{8270FCE0-BFCD-6D48-83B2-541CE4F7EF6C}" srcOrd="0" destOrd="0" presId="urn:microsoft.com/office/officeart/2005/8/layout/default"/>
    <dgm:cxn modelId="{90B06E6A-26CD-5343-AB1A-BB537D674601}" type="presOf" srcId="{8C24A687-FD45-4AE6-8C2B-71623BC271D2}" destId="{E0D00103-6B37-E74C-9E5C-80852B11E52A}" srcOrd="0" destOrd="0" presId="urn:microsoft.com/office/officeart/2005/8/layout/default"/>
    <dgm:cxn modelId="{F198C86F-ECEA-4241-A678-C9498B1E8119}" srcId="{8C24A687-FD45-4AE6-8C2B-71623BC271D2}" destId="{B826B4B6-381A-4254-A912-473045F77AD8}" srcOrd="4" destOrd="0" parTransId="{34CA16BB-DAC0-4228-885F-5F2B02D028B0}" sibTransId="{3FE0BB05-ADF9-40A7-BFEA-67BD0A472445}"/>
    <dgm:cxn modelId="{D3C1E875-CD02-114A-BA48-EA95D5390941}" srcId="{8C24A687-FD45-4AE6-8C2B-71623BC271D2}" destId="{5CD7E532-4E43-2944-8EC1-9A7BF5885B59}" srcOrd="1" destOrd="0" parTransId="{169E0129-7901-2746-95D5-B8112934A72E}" sibTransId="{4DDAA08F-9AAD-844B-BD10-8D658F06666C}"/>
    <dgm:cxn modelId="{3442BD81-C892-3F47-BA6E-9A7E8F9D1C51}" type="presOf" srcId="{E02567AB-EAF4-4B59-8620-9E5956198D4D}" destId="{3775A77E-4829-384B-B2AF-C5767E310B34}" srcOrd="0" destOrd="0" presId="urn:microsoft.com/office/officeart/2005/8/layout/default"/>
    <dgm:cxn modelId="{245EA8C7-7EEC-4875-ADC8-DE624D229766}" srcId="{8C24A687-FD45-4AE6-8C2B-71623BC271D2}" destId="{0F51077B-AD45-4FAD-AFE2-6FDCF17097FD}" srcOrd="2" destOrd="0" parTransId="{89052D82-E86A-4CEF-9E8A-62C21A6A1A7E}" sibTransId="{36457EAC-883D-4C1B-89E5-95B01489DB33}"/>
    <dgm:cxn modelId="{8FEF7BDF-0656-47A9-B38B-B6D5C3A04A82}" srcId="{8C24A687-FD45-4AE6-8C2B-71623BC271D2}" destId="{E02567AB-EAF4-4B59-8620-9E5956198D4D}" srcOrd="0" destOrd="0" parTransId="{FCA4D63B-0BCC-401C-8421-881491996486}" sibTransId="{FE50CAE5-E893-42B6-AC6B-0CA628BCC3F6}"/>
    <dgm:cxn modelId="{B47EEAE2-CE6A-8B40-8EEB-033E393084EE}" type="presOf" srcId="{08AF1E4F-6584-0B41-9755-4EE24C6123B6}" destId="{F1DC5270-019A-334B-BBFD-AB78BA087E46}" srcOrd="0" destOrd="0" presId="urn:microsoft.com/office/officeart/2005/8/layout/default"/>
    <dgm:cxn modelId="{058C8AA5-5896-E840-841D-5B9DB468E771}" type="presParOf" srcId="{E0D00103-6B37-E74C-9E5C-80852B11E52A}" destId="{3775A77E-4829-384B-B2AF-C5767E310B34}" srcOrd="0" destOrd="0" presId="urn:microsoft.com/office/officeart/2005/8/layout/default"/>
    <dgm:cxn modelId="{67DBF04A-3270-4D48-8D92-70352AB26BBA}" type="presParOf" srcId="{E0D00103-6B37-E74C-9E5C-80852B11E52A}" destId="{7738CB0B-0B96-B64A-A1E9-3F1DC6B31CCB}" srcOrd="1" destOrd="0" presId="urn:microsoft.com/office/officeart/2005/8/layout/default"/>
    <dgm:cxn modelId="{0C175C17-962A-344E-A389-DE5CEE80F6A0}" type="presParOf" srcId="{E0D00103-6B37-E74C-9E5C-80852B11E52A}" destId="{0A086E49-40EE-194A-B7C6-7D9BB0A40539}" srcOrd="2" destOrd="0" presId="urn:microsoft.com/office/officeart/2005/8/layout/default"/>
    <dgm:cxn modelId="{9745FDCD-F545-0341-8B0E-064B4C48A0A3}" type="presParOf" srcId="{E0D00103-6B37-E74C-9E5C-80852B11E52A}" destId="{E09686B4-2355-2946-9959-3C039DAAECD0}" srcOrd="3" destOrd="0" presId="urn:microsoft.com/office/officeart/2005/8/layout/default"/>
    <dgm:cxn modelId="{32505CEC-4BEE-1A45-9304-9335D7B36FFE}" type="presParOf" srcId="{E0D00103-6B37-E74C-9E5C-80852B11E52A}" destId="{8270FCE0-BFCD-6D48-83B2-541CE4F7EF6C}" srcOrd="4" destOrd="0" presId="urn:microsoft.com/office/officeart/2005/8/layout/default"/>
    <dgm:cxn modelId="{C8E6742C-4A7A-1148-A7D2-A40746B85561}" type="presParOf" srcId="{E0D00103-6B37-E74C-9E5C-80852B11E52A}" destId="{E74B6D4D-CE17-0E40-926B-B2CAABFD6547}" srcOrd="5" destOrd="0" presId="urn:microsoft.com/office/officeart/2005/8/layout/default"/>
    <dgm:cxn modelId="{2E0CCCE7-C16A-EB43-9153-6E2E0CF2B3B6}" type="presParOf" srcId="{E0D00103-6B37-E74C-9E5C-80852B11E52A}" destId="{F1DC5270-019A-334B-BBFD-AB78BA087E46}" srcOrd="6" destOrd="0" presId="urn:microsoft.com/office/officeart/2005/8/layout/default"/>
    <dgm:cxn modelId="{A7D5142F-AAEF-A146-B09B-3BD02528AE87}" type="presParOf" srcId="{E0D00103-6B37-E74C-9E5C-80852B11E52A}" destId="{CFBD4110-29BB-3E49-98B0-4F2335F4D106}" srcOrd="7" destOrd="0" presId="urn:microsoft.com/office/officeart/2005/8/layout/default"/>
    <dgm:cxn modelId="{5377689D-B846-1146-B175-6E65208F7E49}" type="presParOf" srcId="{E0D00103-6B37-E74C-9E5C-80852B11E52A}" destId="{80DCE27B-61FC-3045-88A5-C9ABFC3A1F44}" srcOrd="8" destOrd="0" presId="urn:microsoft.com/office/officeart/2005/8/layout/default"/>
    <dgm:cxn modelId="{CEA16254-DCF7-444D-85AF-EC360B7C4482}" type="presParOf" srcId="{E0D00103-6B37-E74C-9E5C-80852B11E52A}" destId="{A79F24A1-B5E9-9B46-89D7-14E8A6940F71}" srcOrd="9" destOrd="0" presId="urn:microsoft.com/office/officeart/2005/8/layout/default"/>
    <dgm:cxn modelId="{24EDC0D8-16FF-4B4A-BB83-B50DF88E2CD9}" type="presParOf" srcId="{E0D00103-6B37-E74C-9E5C-80852B11E52A}" destId="{EB62EA70-56E4-6045-AD71-EA639813F69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24A687-FD45-4AE6-8C2B-71623BC271D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2567AB-EAF4-4B59-8620-9E5956198D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Account Name:</a:t>
          </a:r>
        </a:p>
        <a:p>
          <a:pPr>
            <a:lnSpc>
              <a:spcPct val="100000"/>
            </a:lnSpc>
          </a:pPr>
          <a:r>
            <a:rPr lang="en-US" dirty="0"/>
            <a:t>Blacktown Chinese Christian Church</a:t>
          </a:r>
        </a:p>
      </dgm:t>
    </dgm:pt>
    <dgm:pt modelId="{FCA4D63B-0BCC-401C-8421-881491996486}" type="parTrans" cxnId="{8FEF7BDF-0656-47A9-B38B-B6D5C3A04A82}">
      <dgm:prSet/>
      <dgm:spPr/>
      <dgm:t>
        <a:bodyPr/>
        <a:lstStyle/>
        <a:p>
          <a:endParaRPr lang="en-US"/>
        </a:p>
      </dgm:t>
    </dgm:pt>
    <dgm:pt modelId="{FE50CAE5-E893-42B6-AC6B-0CA628BCC3F6}" type="sibTrans" cxnId="{8FEF7BDF-0656-47A9-B38B-B6D5C3A04A82}">
      <dgm:prSet/>
      <dgm:spPr/>
      <dgm:t>
        <a:bodyPr/>
        <a:lstStyle/>
        <a:p>
          <a:endParaRPr lang="en-US"/>
        </a:p>
      </dgm:t>
    </dgm:pt>
    <dgm:pt modelId="{0F51077B-AD45-4FAD-AFE2-6FDCF17097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BSB: 112 - 879</a:t>
          </a:r>
        </a:p>
      </dgm:t>
    </dgm:pt>
    <dgm:pt modelId="{89052D82-E86A-4CEF-9E8A-62C21A6A1A7E}" type="parTrans" cxnId="{245EA8C7-7EEC-4875-ADC8-DE624D229766}">
      <dgm:prSet/>
      <dgm:spPr/>
      <dgm:t>
        <a:bodyPr/>
        <a:lstStyle/>
        <a:p>
          <a:endParaRPr lang="en-US"/>
        </a:p>
      </dgm:t>
    </dgm:pt>
    <dgm:pt modelId="{36457EAC-883D-4C1B-89E5-95B01489DB33}" type="sibTrans" cxnId="{245EA8C7-7EEC-4875-ADC8-DE624D229766}">
      <dgm:prSet/>
      <dgm:spPr/>
      <dgm:t>
        <a:bodyPr/>
        <a:lstStyle/>
        <a:p>
          <a:endParaRPr lang="en-US"/>
        </a:p>
      </dgm:t>
    </dgm:pt>
    <dgm:pt modelId="{A1EEC57C-3093-41B2-958B-57BF056AF1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Account number: 4216 50263</a:t>
          </a:r>
        </a:p>
      </dgm:t>
    </dgm:pt>
    <dgm:pt modelId="{F8B4749F-12BF-4BBC-AAA4-ACEF692BB7A2}" type="parTrans" cxnId="{5F8C9516-0329-4598-864A-606A91775FD3}">
      <dgm:prSet/>
      <dgm:spPr/>
      <dgm:t>
        <a:bodyPr/>
        <a:lstStyle/>
        <a:p>
          <a:endParaRPr lang="en-US"/>
        </a:p>
      </dgm:t>
    </dgm:pt>
    <dgm:pt modelId="{D226DE44-E4BE-4729-89BB-CB0B9FBEAFA8}" type="sibTrans" cxnId="{5F8C9516-0329-4598-864A-606A91775FD3}">
      <dgm:prSet/>
      <dgm:spPr/>
      <dgm:t>
        <a:bodyPr/>
        <a:lstStyle/>
        <a:p>
          <a:endParaRPr lang="en-US"/>
        </a:p>
      </dgm:t>
    </dgm:pt>
    <dgm:pt modelId="{B826B4B6-381A-4254-A912-473045F77A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Please put in “offering” as the reference</a:t>
          </a:r>
        </a:p>
      </dgm:t>
    </dgm:pt>
    <dgm:pt modelId="{34CA16BB-DAC0-4228-885F-5F2B02D028B0}" type="parTrans" cxnId="{F198C86F-ECEA-4241-A678-C9498B1E8119}">
      <dgm:prSet/>
      <dgm:spPr/>
      <dgm:t>
        <a:bodyPr/>
        <a:lstStyle/>
        <a:p>
          <a:endParaRPr lang="en-US"/>
        </a:p>
      </dgm:t>
    </dgm:pt>
    <dgm:pt modelId="{3FE0BB05-ADF9-40A7-BFEA-67BD0A472445}" type="sibTrans" cxnId="{F198C86F-ECEA-4241-A678-C9498B1E8119}">
      <dgm:prSet/>
      <dgm:spPr/>
      <dgm:t>
        <a:bodyPr/>
        <a:lstStyle/>
        <a:p>
          <a:endParaRPr lang="en-US"/>
        </a:p>
      </dgm:t>
    </dgm:pt>
    <dgm:pt modelId="{F47DF68F-84FD-4178-A525-291EAE23DB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tithing box is available at the back of the hall</a:t>
          </a:r>
        </a:p>
      </dgm:t>
    </dgm:pt>
    <dgm:pt modelId="{395326BA-0730-4016-9675-FDC5D59FB184}" type="parTrans" cxnId="{2B1A2827-2B5A-4831-9918-4287734F5C4E}">
      <dgm:prSet/>
      <dgm:spPr/>
      <dgm:t>
        <a:bodyPr/>
        <a:lstStyle/>
        <a:p>
          <a:endParaRPr lang="en-US"/>
        </a:p>
      </dgm:t>
    </dgm:pt>
    <dgm:pt modelId="{E0E5C605-F042-41E4-9F60-6CDC8A21489E}" type="sibTrans" cxnId="{2B1A2827-2B5A-4831-9918-4287734F5C4E}">
      <dgm:prSet/>
      <dgm:spPr/>
      <dgm:t>
        <a:bodyPr/>
        <a:lstStyle/>
        <a:p>
          <a:endParaRPr lang="en-US"/>
        </a:p>
      </dgm:t>
    </dgm:pt>
    <dgm:pt modelId="{8E230C79-365B-4D0B-BCAB-DE98B0045FEA}" type="pres">
      <dgm:prSet presAssocID="{8C24A687-FD45-4AE6-8C2B-71623BC271D2}" presName="root" presStyleCnt="0">
        <dgm:presLayoutVars>
          <dgm:dir/>
          <dgm:resizeHandles val="exact"/>
        </dgm:presLayoutVars>
      </dgm:prSet>
      <dgm:spPr/>
    </dgm:pt>
    <dgm:pt modelId="{27023C06-66E7-412D-9ACA-DBC04DDC5CBD}" type="pres">
      <dgm:prSet presAssocID="{E02567AB-EAF4-4B59-8620-9E5956198D4D}" presName="compNode" presStyleCnt="0"/>
      <dgm:spPr/>
    </dgm:pt>
    <dgm:pt modelId="{4BA69DE3-30B9-4A31-9EF4-56496E3C3396}" type="pres">
      <dgm:prSet presAssocID="{E02567AB-EAF4-4B59-8620-9E5956198D4D}" presName="bgRect" presStyleLbl="bgShp" presStyleIdx="0" presStyleCnt="5"/>
      <dgm:spPr/>
    </dgm:pt>
    <dgm:pt modelId="{B6BC8C39-52C3-42A7-84B5-7F28316400B2}" type="pres">
      <dgm:prSet presAssocID="{E02567AB-EAF4-4B59-8620-9E5956198D4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9FD1E44-7E26-4575-B8A3-9F5177F2B97E}" type="pres">
      <dgm:prSet presAssocID="{E02567AB-EAF4-4B59-8620-9E5956198D4D}" presName="spaceRect" presStyleCnt="0"/>
      <dgm:spPr/>
    </dgm:pt>
    <dgm:pt modelId="{BDBA5696-F61D-4DB2-8874-428B504B1EFD}" type="pres">
      <dgm:prSet presAssocID="{E02567AB-EAF4-4B59-8620-9E5956198D4D}" presName="parTx" presStyleLbl="revTx" presStyleIdx="0" presStyleCnt="5">
        <dgm:presLayoutVars>
          <dgm:chMax val="0"/>
          <dgm:chPref val="0"/>
        </dgm:presLayoutVars>
      </dgm:prSet>
      <dgm:spPr/>
    </dgm:pt>
    <dgm:pt modelId="{00FD71BC-6C26-4964-8A10-CED5474CE1D7}" type="pres">
      <dgm:prSet presAssocID="{FE50CAE5-E893-42B6-AC6B-0CA628BCC3F6}" presName="sibTrans" presStyleCnt="0"/>
      <dgm:spPr/>
    </dgm:pt>
    <dgm:pt modelId="{3B0C7BAE-3AAF-4A2D-BA03-3C44E05E2324}" type="pres">
      <dgm:prSet presAssocID="{0F51077B-AD45-4FAD-AFE2-6FDCF17097FD}" presName="compNode" presStyleCnt="0"/>
      <dgm:spPr/>
    </dgm:pt>
    <dgm:pt modelId="{5D3ABC5F-889A-4F3A-BDC7-503DA8021A6C}" type="pres">
      <dgm:prSet presAssocID="{0F51077B-AD45-4FAD-AFE2-6FDCF17097FD}" presName="bgRect" presStyleLbl="bgShp" presStyleIdx="1" presStyleCnt="5"/>
      <dgm:spPr/>
    </dgm:pt>
    <dgm:pt modelId="{B97C25DE-338A-4FA3-A4D9-574113383858}" type="pres">
      <dgm:prSet presAssocID="{0F51077B-AD45-4FAD-AFE2-6FDCF17097F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33499E36-46F9-4B51-BC93-AB6A13EA9E7E}" type="pres">
      <dgm:prSet presAssocID="{0F51077B-AD45-4FAD-AFE2-6FDCF17097FD}" presName="spaceRect" presStyleCnt="0"/>
      <dgm:spPr/>
    </dgm:pt>
    <dgm:pt modelId="{40649450-31B4-4B0F-9F77-1416CFB3AFA7}" type="pres">
      <dgm:prSet presAssocID="{0F51077B-AD45-4FAD-AFE2-6FDCF17097FD}" presName="parTx" presStyleLbl="revTx" presStyleIdx="1" presStyleCnt="5">
        <dgm:presLayoutVars>
          <dgm:chMax val="0"/>
          <dgm:chPref val="0"/>
        </dgm:presLayoutVars>
      </dgm:prSet>
      <dgm:spPr/>
    </dgm:pt>
    <dgm:pt modelId="{81A91526-9BBF-41CA-98E0-2591EDA579CF}" type="pres">
      <dgm:prSet presAssocID="{36457EAC-883D-4C1B-89E5-95B01489DB33}" presName="sibTrans" presStyleCnt="0"/>
      <dgm:spPr/>
    </dgm:pt>
    <dgm:pt modelId="{86405C0B-C479-4DB9-BEC6-33ED5BBDF639}" type="pres">
      <dgm:prSet presAssocID="{A1EEC57C-3093-41B2-958B-57BF056AF12B}" presName="compNode" presStyleCnt="0"/>
      <dgm:spPr/>
    </dgm:pt>
    <dgm:pt modelId="{79B2ACAE-C824-47AA-B9DE-16954193C142}" type="pres">
      <dgm:prSet presAssocID="{A1EEC57C-3093-41B2-958B-57BF056AF12B}" presName="bgRect" presStyleLbl="bgShp" presStyleIdx="2" presStyleCnt="5"/>
      <dgm:spPr/>
    </dgm:pt>
    <dgm:pt modelId="{252BA1F3-E9E9-4E27-BDFE-8800E282E3A4}" type="pres">
      <dgm:prSet presAssocID="{A1EEC57C-3093-41B2-958B-57BF056AF12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B9B723ED-4388-4536-A86D-C3B297309073}" type="pres">
      <dgm:prSet presAssocID="{A1EEC57C-3093-41B2-958B-57BF056AF12B}" presName="spaceRect" presStyleCnt="0"/>
      <dgm:spPr/>
    </dgm:pt>
    <dgm:pt modelId="{DB778FB0-78E8-4306-B548-0B7589022381}" type="pres">
      <dgm:prSet presAssocID="{A1EEC57C-3093-41B2-958B-57BF056AF12B}" presName="parTx" presStyleLbl="revTx" presStyleIdx="2" presStyleCnt="5">
        <dgm:presLayoutVars>
          <dgm:chMax val="0"/>
          <dgm:chPref val="0"/>
        </dgm:presLayoutVars>
      </dgm:prSet>
      <dgm:spPr/>
    </dgm:pt>
    <dgm:pt modelId="{A4ECB722-6804-405A-95AB-E6C46998BC0D}" type="pres">
      <dgm:prSet presAssocID="{D226DE44-E4BE-4729-89BB-CB0B9FBEAFA8}" presName="sibTrans" presStyleCnt="0"/>
      <dgm:spPr/>
    </dgm:pt>
    <dgm:pt modelId="{9A770736-86DC-499B-8523-29510EB1A15E}" type="pres">
      <dgm:prSet presAssocID="{B826B4B6-381A-4254-A912-473045F77AD8}" presName="compNode" presStyleCnt="0"/>
      <dgm:spPr/>
    </dgm:pt>
    <dgm:pt modelId="{CD80F32A-5D5D-43B1-B3A8-3D593F30CE16}" type="pres">
      <dgm:prSet presAssocID="{B826B4B6-381A-4254-A912-473045F77AD8}" presName="bgRect" presStyleLbl="bgShp" presStyleIdx="3" presStyleCnt="5"/>
      <dgm:spPr/>
    </dgm:pt>
    <dgm:pt modelId="{A88A259C-EB38-4FB1-9ADD-C7D521B2611C}" type="pres">
      <dgm:prSet presAssocID="{B826B4B6-381A-4254-A912-473045F77AD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3DCBF619-2EB8-4E14-BE63-63AF7EA54168}" type="pres">
      <dgm:prSet presAssocID="{B826B4B6-381A-4254-A912-473045F77AD8}" presName="spaceRect" presStyleCnt="0"/>
      <dgm:spPr/>
    </dgm:pt>
    <dgm:pt modelId="{32DA1BA3-4EFA-4220-8CA7-FD4165968A1E}" type="pres">
      <dgm:prSet presAssocID="{B826B4B6-381A-4254-A912-473045F77AD8}" presName="parTx" presStyleLbl="revTx" presStyleIdx="3" presStyleCnt="5">
        <dgm:presLayoutVars>
          <dgm:chMax val="0"/>
          <dgm:chPref val="0"/>
        </dgm:presLayoutVars>
      </dgm:prSet>
      <dgm:spPr/>
    </dgm:pt>
    <dgm:pt modelId="{15C9B074-60FC-49E2-90C8-DFC57C0B887C}" type="pres">
      <dgm:prSet presAssocID="{3FE0BB05-ADF9-40A7-BFEA-67BD0A472445}" presName="sibTrans" presStyleCnt="0"/>
      <dgm:spPr/>
    </dgm:pt>
    <dgm:pt modelId="{F6B49FA6-616E-4DDD-90BF-F64CD492733F}" type="pres">
      <dgm:prSet presAssocID="{F47DF68F-84FD-4178-A525-291EAE23DBF8}" presName="compNode" presStyleCnt="0"/>
      <dgm:spPr/>
    </dgm:pt>
    <dgm:pt modelId="{F048B58A-1CAE-4E1C-8BEF-1A6F778B0423}" type="pres">
      <dgm:prSet presAssocID="{F47DF68F-84FD-4178-A525-291EAE23DBF8}" presName="bgRect" presStyleLbl="bgShp" presStyleIdx="4" presStyleCnt="5"/>
      <dgm:spPr/>
    </dgm:pt>
    <dgm:pt modelId="{598DF9B1-B962-4B4D-A649-69098168822D}" type="pres">
      <dgm:prSet presAssocID="{F47DF68F-84FD-4178-A525-291EAE23DBF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 with solid fill"/>
        </a:ext>
      </dgm:extLst>
    </dgm:pt>
    <dgm:pt modelId="{D3DD2CE2-E281-4B9C-A709-0E9FB58441D6}" type="pres">
      <dgm:prSet presAssocID="{F47DF68F-84FD-4178-A525-291EAE23DBF8}" presName="spaceRect" presStyleCnt="0"/>
      <dgm:spPr/>
    </dgm:pt>
    <dgm:pt modelId="{3BDE3E2F-63E7-44EF-880F-609AB87792AB}" type="pres">
      <dgm:prSet presAssocID="{F47DF68F-84FD-4178-A525-291EAE23DBF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F8C9516-0329-4598-864A-606A91775FD3}" srcId="{8C24A687-FD45-4AE6-8C2B-71623BC271D2}" destId="{A1EEC57C-3093-41B2-958B-57BF056AF12B}" srcOrd="2" destOrd="0" parTransId="{F8B4749F-12BF-4BBC-AAA4-ACEF692BB7A2}" sibTransId="{D226DE44-E4BE-4729-89BB-CB0B9FBEAFA8}"/>
    <dgm:cxn modelId="{C6E69323-0ACF-6745-93F4-EA49A8E8918E}" type="presOf" srcId="{8C24A687-FD45-4AE6-8C2B-71623BC271D2}" destId="{8E230C79-365B-4D0B-BCAB-DE98B0045FEA}" srcOrd="0" destOrd="0" presId="urn:microsoft.com/office/officeart/2018/2/layout/IconVerticalSolidList"/>
    <dgm:cxn modelId="{2B1A2827-2B5A-4831-9918-4287734F5C4E}" srcId="{8C24A687-FD45-4AE6-8C2B-71623BC271D2}" destId="{F47DF68F-84FD-4178-A525-291EAE23DBF8}" srcOrd="4" destOrd="0" parTransId="{395326BA-0730-4016-9675-FDC5D59FB184}" sibTransId="{E0E5C605-F042-41E4-9F60-6CDC8A21489E}"/>
    <dgm:cxn modelId="{0F7B4250-A04C-DE48-8BA9-B9BF54F1F92E}" type="presOf" srcId="{E02567AB-EAF4-4B59-8620-9E5956198D4D}" destId="{BDBA5696-F61D-4DB2-8874-428B504B1EFD}" srcOrd="0" destOrd="0" presId="urn:microsoft.com/office/officeart/2018/2/layout/IconVerticalSolidList"/>
    <dgm:cxn modelId="{4A27816F-3876-344C-BFDD-A2951055706E}" type="presOf" srcId="{F47DF68F-84FD-4178-A525-291EAE23DBF8}" destId="{3BDE3E2F-63E7-44EF-880F-609AB87792AB}" srcOrd="0" destOrd="0" presId="urn:microsoft.com/office/officeart/2018/2/layout/IconVerticalSolidList"/>
    <dgm:cxn modelId="{F198C86F-ECEA-4241-A678-C9498B1E8119}" srcId="{8C24A687-FD45-4AE6-8C2B-71623BC271D2}" destId="{B826B4B6-381A-4254-A912-473045F77AD8}" srcOrd="3" destOrd="0" parTransId="{34CA16BB-DAC0-4228-885F-5F2B02D028B0}" sibTransId="{3FE0BB05-ADF9-40A7-BFEA-67BD0A472445}"/>
    <dgm:cxn modelId="{FC5F6AA2-BB72-3944-B827-85BFAD8C3DB5}" type="presOf" srcId="{A1EEC57C-3093-41B2-958B-57BF056AF12B}" destId="{DB778FB0-78E8-4306-B548-0B7589022381}" srcOrd="0" destOrd="0" presId="urn:microsoft.com/office/officeart/2018/2/layout/IconVerticalSolidList"/>
    <dgm:cxn modelId="{92A0DAA8-212A-3047-9037-7F21EDFF1E0A}" type="presOf" srcId="{B826B4B6-381A-4254-A912-473045F77AD8}" destId="{32DA1BA3-4EFA-4220-8CA7-FD4165968A1E}" srcOrd="0" destOrd="0" presId="urn:microsoft.com/office/officeart/2018/2/layout/IconVerticalSolidList"/>
    <dgm:cxn modelId="{3F2922A9-ED06-D848-B11C-C58B6F6234C9}" type="presOf" srcId="{0F51077B-AD45-4FAD-AFE2-6FDCF17097FD}" destId="{40649450-31B4-4B0F-9F77-1416CFB3AFA7}" srcOrd="0" destOrd="0" presId="urn:microsoft.com/office/officeart/2018/2/layout/IconVerticalSolidList"/>
    <dgm:cxn modelId="{245EA8C7-7EEC-4875-ADC8-DE624D229766}" srcId="{8C24A687-FD45-4AE6-8C2B-71623BC271D2}" destId="{0F51077B-AD45-4FAD-AFE2-6FDCF17097FD}" srcOrd="1" destOrd="0" parTransId="{89052D82-E86A-4CEF-9E8A-62C21A6A1A7E}" sibTransId="{36457EAC-883D-4C1B-89E5-95B01489DB33}"/>
    <dgm:cxn modelId="{8FEF7BDF-0656-47A9-B38B-B6D5C3A04A82}" srcId="{8C24A687-FD45-4AE6-8C2B-71623BC271D2}" destId="{E02567AB-EAF4-4B59-8620-9E5956198D4D}" srcOrd="0" destOrd="0" parTransId="{FCA4D63B-0BCC-401C-8421-881491996486}" sibTransId="{FE50CAE5-E893-42B6-AC6B-0CA628BCC3F6}"/>
    <dgm:cxn modelId="{5899F286-A6B6-5741-BDA3-0267B031E28A}" type="presParOf" srcId="{8E230C79-365B-4D0B-BCAB-DE98B0045FEA}" destId="{27023C06-66E7-412D-9ACA-DBC04DDC5CBD}" srcOrd="0" destOrd="0" presId="urn:microsoft.com/office/officeart/2018/2/layout/IconVerticalSolidList"/>
    <dgm:cxn modelId="{D7985F94-5105-F143-B6FF-994D1CB710B0}" type="presParOf" srcId="{27023C06-66E7-412D-9ACA-DBC04DDC5CBD}" destId="{4BA69DE3-30B9-4A31-9EF4-56496E3C3396}" srcOrd="0" destOrd="0" presId="urn:microsoft.com/office/officeart/2018/2/layout/IconVerticalSolidList"/>
    <dgm:cxn modelId="{3A57E0AA-0847-A64D-AB38-704B1B5D1F71}" type="presParOf" srcId="{27023C06-66E7-412D-9ACA-DBC04DDC5CBD}" destId="{B6BC8C39-52C3-42A7-84B5-7F28316400B2}" srcOrd="1" destOrd="0" presId="urn:microsoft.com/office/officeart/2018/2/layout/IconVerticalSolidList"/>
    <dgm:cxn modelId="{6FD3C203-4431-F448-BCBD-F69E4EF37C31}" type="presParOf" srcId="{27023C06-66E7-412D-9ACA-DBC04DDC5CBD}" destId="{F9FD1E44-7E26-4575-B8A3-9F5177F2B97E}" srcOrd="2" destOrd="0" presId="urn:microsoft.com/office/officeart/2018/2/layout/IconVerticalSolidList"/>
    <dgm:cxn modelId="{1A451D5B-4492-CE49-9824-0C957F04EE85}" type="presParOf" srcId="{27023C06-66E7-412D-9ACA-DBC04DDC5CBD}" destId="{BDBA5696-F61D-4DB2-8874-428B504B1EFD}" srcOrd="3" destOrd="0" presId="urn:microsoft.com/office/officeart/2018/2/layout/IconVerticalSolidList"/>
    <dgm:cxn modelId="{C16772F5-D4DE-A042-B5B3-28F69C19E646}" type="presParOf" srcId="{8E230C79-365B-4D0B-BCAB-DE98B0045FEA}" destId="{00FD71BC-6C26-4964-8A10-CED5474CE1D7}" srcOrd="1" destOrd="0" presId="urn:microsoft.com/office/officeart/2018/2/layout/IconVerticalSolidList"/>
    <dgm:cxn modelId="{C7B152E8-FD36-2342-826E-82903933299D}" type="presParOf" srcId="{8E230C79-365B-4D0B-BCAB-DE98B0045FEA}" destId="{3B0C7BAE-3AAF-4A2D-BA03-3C44E05E2324}" srcOrd="2" destOrd="0" presId="urn:microsoft.com/office/officeart/2018/2/layout/IconVerticalSolidList"/>
    <dgm:cxn modelId="{958B9B17-E358-734D-BFFC-7E3E06BD6896}" type="presParOf" srcId="{3B0C7BAE-3AAF-4A2D-BA03-3C44E05E2324}" destId="{5D3ABC5F-889A-4F3A-BDC7-503DA8021A6C}" srcOrd="0" destOrd="0" presId="urn:microsoft.com/office/officeart/2018/2/layout/IconVerticalSolidList"/>
    <dgm:cxn modelId="{2CA917DB-34BE-7F41-BBF5-3DB413966433}" type="presParOf" srcId="{3B0C7BAE-3AAF-4A2D-BA03-3C44E05E2324}" destId="{B97C25DE-338A-4FA3-A4D9-574113383858}" srcOrd="1" destOrd="0" presId="urn:microsoft.com/office/officeart/2018/2/layout/IconVerticalSolidList"/>
    <dgm:cxn modelId="{D139161F-C95E-3543-84E5-D75086119221}" type="presParOf" srcId="{3B0C7BAE-3AAF-4A2D-BA03-3C44E05E2324}" destId="{33499E36-46F9-4B51-BC93-AB6A13EA9E7E}" srcOrd="2" destOrd="0" presId="urn:microsoft.com/office/officeart/2018/2/layout/IconVerticalSolidList"/>
    <dgm:cxn modelId="{03486888-78B4-824A-B053-083008AC12B3}" type="presParOf" srcId="{3B0C7BAE-3AAF-4A2D-BA03-3C44E05E2324}" destId="{40649450-31B4-4B0F-9F77-1416CFB3AFA7}" srcOrd="3" destOrd="0" presId="urn:microsoft.com/office/officeart/2018/2/layout/IconVerticalSolidList"/>
    <dgm:cxn modelId="{CD41CB61-11A8-3B4B-8440-51E917E9C430}" type="presParOf" srcId="{8E230C79-365B-4D0B-BCAB-DE98B0045FEA}" destId="{81A91526-9BBF-41CA-98E0-2591EDA579CF}" srcOrd="3" destOrd="0" presId="urn:microsoft.com/office/officeart/2018/2/layout/IconVerticalSolidList"/>
    <dgm:cxn modelId="{5DCBEB27-6220-7049-BFDB-BC37FBE850A8}" type="presParOf" srcId="{8E230C79-365B-4D0B-BCAB-DE98B0045FEA}" destId="{86405C0B-C479-4DB9-BEC6-33ED5BBDF639}" srcOrd="4" destOrd="0" presId="urn:microsoft.com/office/officeart/2018/2/layout/IconVerticalSolidList"/>
    <dgm:cxn modelId="{2FA2F301-D296-F941-9EBB-A8437E896444}" type="presParOf" srcId="{86405C0B-C479-4DB9-BEC6-33ED5BBDF639}" destId="{79B2ACAE-C824-47AA-B9DE-16954193C142}" srcOrd="0" destOrd="0" presId="urn:microsoft.com/office/officeart/2018/2/layout/IconVerticalSolidList"/>
    <dgm:cxn modelId="{00A08DEB-A34B-654D-9E53-330690A48DC3}" type="presParOf" srcId="{86405C0B-C479-4DB9-BEC6-33ED5BBDF639}" destId="{252BA1F3-E9E9-4E27-BDFE-8800E282E3A4}" srcOrd="1" destOrd="0" presId="urn:microsoft.com/office/officeart/2018/2/layout/IconVerticalSolidList"/>
    <dgm:cxn modelId="{DD3B0C23-212E-394F-9330-C0A6E70FF16D}" type="presParOf" srcId="{86405C0B-C479-4DB9-BEC6-33ED5BBDF639}" destId="{B9B723ED-4388-4536-A86D-C3B297309073}" srcOrd="2" destOrd="0" presId="urn:microsoft.com/office/officeart/2018/2/layout/IconVerticalSolidList"/>
    <dgm:cxn modelId="{1C3B830B-7FDD-6C42-A397-323345F40907}" type="presParOf" srcId="{86405C0B-C479-4DB9-BEC6-33ED5BBDF639}" destId="{DB778FB0-78E8-4306-B548-0B7589022381}" srcOrd="3" destOrd="0" presId="urn:microsoft.com/office/officeart/2018/2/layout/IconVerticalSolidList"/>
    <dgm:cxn modelId="{3240B572-71FB-8640-AC67-5FAAB184CDB7}" type="presParOf" srcId="{8E230C79-365B-4D0B-BCAB-DE98B0045FEA}" destId="{A4ECB722-6804-405A-95AB-E6C46998BC0D}" srcOrd="5" destOrd="0" presId="urn:microsoft.com/office/officeart/2018/2/layout/IconVerticalSolidList"/>
    <dgm:cxn modelId="{6B56B374-67E5-4143-B5ED-1FBDFE39D575}" type="presParOf" srcId="{8E230C79-365B-4D0B-BCAB-DE98B0045FEA}" destId="{9A770736-86DC-499B-8523-29510EB1A15E}" srcOrd="6" destOrd="0" presId="urn:microsoft.com/office/officeart/2018/2/layout/IconVerticalSolidList"/>
    <dgm:cxn modelId="{FE9A1EAE-F50A-0945-B6E5-7D51BE09529E}" type="presParOf" srcId="{9A770736-86DC-499B-8523-29510EB1A15E}" destId="{CD80F32A-5D5D-43B1-B3A8-3D593F30CE16}" srcOrd="0" destOrd="0" presId="urn:microsoft.com/office/officeart/2018/2/layout/IconVerticalSolidList"/>
    <dgm:cxn modelId="{BE16962B-391C-EF4D-8CDC-FCA28856F69B}" type="presParOf" srcId="{9A770736-86DC-499B-8523-29510EB1A15E}" destId="{A88A259C-EB38-4FB1-9ADD-C7D521B2611C}" srcOrd="1" destOrd="0" presId="urn:microsoft.com/office/officeart/2018/2/layout/IconVerticalSolidList"/>
    <dgm:cxn modelId="{E1540797-6033-F944-B12C-4E00BEE968BD}" type="presParOf" srcId="{9A770736-86DC-499B-8523-29510EB1A15E}" destId="{3DCBF619-2EB8-4E14-BE63-63AF7EA54168}" srcOrd="2" destOrd="0" presId="urn:microsoft.com/office/officeart/2018/2/layout/IconVerticalSolidList"/>
    <dgm:cxn modelId="{D282E467-B007-224B-B70B-C274BCF95F15}" type="presParOf" srcId="{9A770736-86DC-499B-8523-29510EB1A15E}" destId="{32DA1BA3-4EFA-4220-8CA7-FD4165968A1E}" srcOrd="3" destOrd="0" presId="urn:microsoft.com/office/officeart/2018/2/layout/IconVerticalSolidList"/>
    <dgm:cxn modelId="{A398FA96-140D-384E-A7A4-D71D65C9A8A7}" type="presParOf" srcId="{8E230C79-365B-4D0B-BCAB-DE98B0045FEA}" destId="{15C9B074-60FC-49E2-90C8-DFC57C0B887C}" srcOrd="7" destOrd="0" presId="urn:microsoft.com/office/officeart/2018/2/layout/IconVerticalSolidList"/>
    <dgm:cxn modelId="{0298B942-93FC-4E46-B9FB-309E71A211AF}" type="presParOf" srcId="{8E230C79-365B-4D0B-BCAB-DE98B0045FEA}" destId="{F6B49FA6-616E-4DDD-90BF-F64CD492733F}" srcOrd="8" destOrd="0" presId="urn:microsoft.com/office/officeart/2018/2/layout/IconVerticalSolidList"/>
    <dgm:cxn modelId="{41DB599A-3E07-1E4A-842F-56C5CCAC049E}" type="presParOf" srcId="{F6B49FA6-616E-4DDD-90BF-F64CD492733F}" destId="{F048B58A-1CAE-4E1C-8BEF-1A6F778B0423}" srcOrd="0" destOrd="0" presId="urn:microsoft.com/office/officeart/2018/2/layout/IconVerticalSolidList"/>
    <dgm:cxn modelId="{FC1CE568-A618-6648-A3E5-768E9AEAB421}" type="presParOf" srcId="{F6B49FA6-616E-4DDD-90BF-F64CD492733F}" destId="{598DF9B1-B962-4B4D-A649-69098168822D}" srcOrd="1" destOrd="0" presId="urn:microsoft.com/office/officeart/2018/2/layout/IconVerticalSolidList"/>
    <dgm:cxn modelId="{B8DA1E2D-F175-0544-9259-0CEEA87BEB40}" type="presParOf" srcId="{F6B49FA6-616E-4DDD-90BF-F64CD492733F}" destId="{D3DD2CE2-E281-4B9C-A709-0E9FB58441D6}" srcOrd="2" destOrd="0" presId="urn:microsoft.com/office/officeart/2018/2/layout/IconVerticalSolidList"/>
    <dgm:cxn modelId="{A3BF9221-0F9C-EF49-8D27-7EB504B43DF9}" type="presParOf" srcId="{F6B49FA6-616E-4DDD-90BF-F64CD492733F}" destId="{3BDE3E2F-63E7-44EF-880F-609AB87792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24A687-FD45-4AE6-8C2B-71623BC271D2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02567AB-EAF4-4B59-8620-9E5956198D4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Point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  <a:endParaRPr lang="en-US" sz="1400" dirty="0"/>
        </a:p>
      </dgm:t>
    </dgm:pt>
    <dgm:pt modelId="{FCA4D63B-0BCC-401C-8421-881491996486}" type="parTrans" cxnId="{8FEF7BDF-0656-47A9-B38B-B6D5C3A04A82}">
      <dgm:prSet/>
      <dgm:spPr/>
      <dgm:t>
        <a:bodyPr/>
        <a:lstStyle/>
        <a:p>
          <a:endParaRPr lang="en-US"/>
        </a:p>
      </dgm:t>
    </dgm:pt>
    <dgm:pt modelId="{FE50CAE5-E893-42B6-AC6B-0CA628BCC3F6}" type="sibTrans" cxnId="{8FEF7BDF-0656-47A9-B38B-B6D5C3A04A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F51077B-AD45-4FAD-AFE2-6FDCF17097F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Point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  <a:endParaRPr lang="en-US" sz="1400" dirty="0"/>
        </a:p>
      </dgm:t>
    </dgm:pt>
    <dgm:pt modelId="{89052D82-E86A-4CEF-9E8A-62C21A6A1A7E}" type="parTrans" cxnId="{245EA8C7-7EEC-4875-ADC8-DE624D229766}">
      <dgm:prSet/>
      <dgm:spPr/>
      <dgm:t>
        <a:bodyPr/>
        <a:lstStyle/>
        <a:p>
          <a:endParaRPr lang="en-US"/>
        </a:p>
      </dgm:t>
    </dgm:pt>
    <dgm:pt modelId="{36457EAC-883D-4C1B-89E5-95B01489DB33}" type="sibTrans" cxnId="{245EA8C7-7EEC-4875-ADC8-DE624D2297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AF1E4F-6584-0B41-9755-4EE24C6123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Point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  <a:endParaRPr lang="en-GB" sz="1600" dirty="0"/>
        </a:p>
      </dgm:t>
    </dgm:pt>
    <dgm:pt modelId="{F2887AE8-26D1-5449-BA0A-F9A5F970AF08}" type="sibTrans" cxnId="{0BA0280F-7FE2-0848-AF3C-BA983FB22D07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0592CADF-7FAC-5045-937C-FCB40C7FBD57}" type="parTrans" cxnId="{0BA0280F-7FE2-0848-AF3C-BA983FB22D07}">
      <dgm:prSet/>
      <dgm:spPr/>
      <dgm:t>
        <a:bodyPr/>
        <a:lstStyle/>
        <a:p>
          <a:endParaRPr lang="en-GB"/>
        </a:p>
      </dgm:t>
    </dgm:pt>
    <dgm:pt modelId="{B826B4B6-381A-4254-A912-473045F77AD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Point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</a:p>
      </dgm:t>
    </dgm:pt>
    <dgm:pt modelId="{3FE0BB05-ADF9-40A7-BFEA-67BD0A472445}" type="sibTrans" cxnId="{F198C86F-ECEA-4241-A678-C9498B1E81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CA16BB-DAC0-4228-885F-5F2B02D028B0}" type="parTrans" cxnId="{F198C86F-ECEA-4241-A678-C9498B1E8119}">
      <dgm:prSet/>
      <dgm:spPr/>
      <dgm:t>
        <a:bodyPr/>
        <a:lstStyle/>
        <a:p>
          <a:endParaRPr lang="en-US"/>
        </a:p>
      </dgm:t>
    </dgm:pt>
    <dgm:pt modelId="{F47DF68F-84FD-4178-A525-291EAE23DB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Point</a:t>
          </a:r>
        </a:p>
        <a:p>
          <a:pPr>
            <a:lnSpc>
              <a:spcPct val="100000"/>
            </a:lnSpc>
          </a:pPr>
          <a:r>
            <a:rPr lang="en-US" sz="1600" dirty="0"/>
            <a:t>Text</a:t>
          </a:r>
        </a:p>
      </dgm:t>
    </dgm:pt>
    <dgm:pt modelId="{E0E5C605-F042-41E4-9F60-6CDC8A21489E}" type="sibTrans" cxnId="{2B1A2827-2B5A-4831-9918-4287734F5C4E}">
      <dgm:prSet/>
      <dgm:spPr/>
      <dgm:t>
        <a:bodyPr/>
        <a:lstStyle/>
        <a:p>
          <a:endParaRPr lang="en-US"/>
        </a:p>
      </dgm:t>
    </dgm:pt>
    <dgm:pt modelId="{395326BA-0730-4016-9675-FDC5D59FB184}" type="parTrans" cxnId="{2B1A2827-2B5A-4831-9918-4287734F5C4E}">
      <dgm:prSet/>
      <dgm:spPr/>
      <dgm:t>
        <a:bodyPr/>
        <a:lstStyle/>
        <a:p>
          <a:endParaRPr lang="en-US"/>
        </a:p>
      </dgm:t>
    </dgm:pt>
    <dgm:pt modelId="{5CD7E532-4E43-2944-8EC1-9A7BF5885B59}">
      <dgm:prSet custT="1"/>
      <dgm:spPr/>
      <dgm:t>
        <a:bodyPr/>
        <a:lstStyle/>
        <a:p>
          <a:r>
            <a:rPr lang="en-US" sz="2000" dirty="0"/>
            <a:t>Point</a:t>
          </a:r>
          <a:endParaRPr lang="en-GB" sz="2000" dirty="0"/>
        </a:p>
        <a:p>
          <a:r>
            <a:rPr lang="en-GB" sz="1600" dirty="0"/>
            <a:t>Text</a:t>
          </a:r>
        </a:p>
      </dgm:t>
    </dgm:pt>
    <dgm:pt modelId="{169E0129-7901-2746-95D5-B8112934A72E}" type="parTrans" cxnId="{D3C1E875-CD02-114A-BA48-EA95D5390941}">
      <dgm:prSet/>
      <dgm:spPr/>
      <dgm:t>
        <a:bodyPr/>
        <a:lstStyle/>
        <a:p>
          <a:endParaRPr lang="en-GB"/>
        </a:p>
      </dgm:t>
    </dgm:pt>
    <dgm:pt modelId="{4DDAA08F-9AAD-844B-BD10-8D658F06666C}" type="sibTrans" cxnId="{D3C1E875-CD02-114A-BA48-EA95D5390941}">
      <dgm:prSet/>
      <dgm:spPr/>
      <dgm:t>
        <a:bodyPr/>
        <a:lstStyle/>
        <a:p>
          <a:endParaRPr lang="en-GB"/>
        </a:p>
      </dgm:t>
    </dgm:pt>
    <dgm:pt modelId="{E0D00103-6B37-E74C-9E5C-80852B11E52A}" type="pres">
      <dgm:prSet presAssocID="{8C24A687-FD45-4AE6-8C2B-71623BC271D2}" presName="diagram" presStyleCnt="0">
        <dgm:presLayoutVars>
          <dgm:dir/>
          <dgm:resizeHandles val="exact"/>
        </dgm:presLayoutVars>
      </dgm:prSet>
      <dgm:spPr/>
    </dgm:pt>
    <dgm:pt modelId="{3775A77E-4829-384B-B2AF-C5767E310B34}" type="pres">
      <dgm:prSet presAssocID="{E02567AB-EAF4-4B59-8620-9E5956198D4D}" presName="node" presStyleLbl="node1" presStyleIdx="0" presStyleCnt="6">
        <dgm:presLayoutVars>
          <dgm:bulletEnabled val="1"/>
        </dgm:presLayoutVars>
      </dgm:prSet>
      <dgm:spPr/>
    </dgm:pt>
    <dgm:pt modelId="{7738CB0B-0B96-B64A-A1E9-3F1DC6B31CCB}" type="pres">
      <dgm:prSet presAssocID="{FE50CAE5-E893-42B6-AC6B-0CA628BCC3F6}" presName="sibTrans" presStyleCnt="0"/>
      <dgm:spPr/>
    </dgm:pt>
    <dgm:pt modelId="{0A086E49-40EE-194A-B7C6-7D9BB0A40539}" type="pres">
      <dgm:prSet presAssocID="{5CD7E532-4E43-2944-8EC1-9A7BF5885B59}" presName="node" presStyleLbl="node1" presStyleIdx="1" presStyleCnt="6">
        <dgm:presLayoutVars>
          <dgm:bulletEnabled val="1"/>
        </dgm:presLayoutVars>
      </dgm:prSet>
      <dgm:spPr/>
    </dgm:pt>
    <dgm:pt modelId="{E09686B4-2355-2946-9959-3C039DAAECD0}" type="pres">
      <dgm:prSet presAssocID="{4DDAA08F-9AAD-844B-BD10-8D658F06666C}" presName="sibTrans" presStyleCnt="0"/>
      <dgm:spPr/>
    </dgm:pt>
    <dgm:pt modelId="{8270FCE0-BFCD-6D48-83B2-541CE4F7EF6C}" type="pres">
      <dgm:prSet presAssocID="{0F51077B-AD45-4FAD-AFE2-6FDCF17097FD}" presName="node" presStyleLbl="node1" presStyleIdx="2" presStyleCnt="6">
        <dgm:presLayoutVars>
          <dgm:bulletEnabled val="1"/>
        </dgm:presLayoutVars>
      </dgm:prSet>
      <dgm:spPr/>
    </dgm:pt>
    <dgm:pt modelId="{E74B6D4D-CE17-0E40-926B-B2CAABFD6547}" type="pres">
      <dgm:prSet presAssocID="{36457EAC-883D-4C1B-89E5-95B01489DB33}" presName="sibTrans" presStyleCnt="0"/>
      <dgm:spPr/>
    </dgm:pt>
    <dgm:pt modelId="{F1DC5270-019A-334B-BBFD-AB78BA087E46}" type="pres">
      <dgm:prSet presAssocID="{08AF1E4F-6584-0B41-9755-4EE24C6123B6}" presName="node" presStyleLbl="node1" presStyleIdx="3" presStyleCnt="6">
        <dgm:presLayoutVars>
          <dgm:bulletEnabled val="1"/>
        </dgm:presLayoutVars>
      </dgm:prSet>
      <dgm:spPr/>
    </dgm:pt>
    <dgm:pt modelId="{CFBD4110-29BB-3E49-98B0-4F2335F4D106}" type="pres">
      <dgm:prSet presAssocID="{F2887AE8-26D1-5449-BA0A-F9A5F970AF08}" presName="sibTrans" presStyleCnt="0"/>
      <dgm:spPr/>
    </dgm:pt>
    <dgm:pt modelId="{80DCE27B-61FC-3045-88A5-C9ABFC3A1F44}" type="pres">
      <dgm:prSet presAssocID="{B826B4B6-381A-4254-A912-473045F77AD8}" presName="node" presStyleLbl="node1" presStyleIdx="4" presStyleCnt="6">
        <dgm:presLayoutVars>
          <dgm:bulletEnabled val="1"/>
        </dgm:presLayoutVars>
      </dgm:prSet>
      <dgm:spPr/>
    </dgm:pt>
    <dgm:pt modelId="{A79F24A1-B5E9-9B46-89D7-14E8A6940F71}" type="pres">
      <dgm:prSet presAssocID="{3FE0BB05-ADF9-40A7-BFEA-67BD0A472445}" presName="sibTrans" presStyleCnt="0"/>
      <dgm:spPr/>
    </dgm:pt>
    <dgm:pt modelId="{EB62EA70-56E4-6045-AD71-EA639813F69F}" type="pres">
      <dgm:prSet presAssocID="{F47DF68F-84FD-4178-A525-291EAE23DBF8}" presName="node" presStyleLbl="node1" presStyleIdx="5" presStyleCnt="6">
        <dgm:presLayoutVars>
          <dgm:bulletEnabled val="1"/>
        </dgm:presLayoutVars>
      </dgm:prSet>
      <dgm:spPr/>
    </dgm:pt>
  </dgm:ptLst>
  <dgm:cxnLst>
    <dgm:cxn modelId="{8AB51600-49E3-C147-A801-D8CF8B423C98}" type="presOf" srcId="{B826B4B6-381A-4254-A912-473045F77AD8}" destId="{80DCE27B-61FC-3045-88A5-C9ABFC3A1F44}" srcOrd="0" destOrd="0" presId="urn:microsoft.com/office/officeart/2005/8/layout/default"/>
    <dgm:cxn modelId="{60A13B02-602F-5545-97A9-0D2348EE4AB8}" type="presOf" srcId="{5CD7E532-4E43-2944-8EC1-9A7BF5885B59}" destId="{0A086E49-40EE-194A-B7C6-7D9BB0A40539}" srcOrd="0" destOrd="0" presId="urn:microsoft.com/office/officeart/2005/8/layout/default"/>
    <dgm:cxn modelId="{0BA0280F-7FE2-0848-AF3C-BA983FB22D07}" srcId="{8C24A687-FD45-4AE6-8C2B-71623BC271D2}" destId="{08AF1E4F-6584-0B41-9755-4EE24C6123B6}" srcOrd="3" destOrd="0" parTransId="{0592CADF-7FAC-5045-937C-FCB40C7FBD57}" sibTransId="{F2887AE8-26D1-5449-BA0A-F9A5F970AF08}"/>
    <dgm:cxn modelId="{1B93CA25-DF12-7B4D-8205-517607D9A7A7}" type="presOf" srcId="{F47DF68F-84FD-4178-A525-291EAE23DBF8}" destId="{EB62EA70-56E4-6045-AD71-EA639813F69F}" srcOrd="0" destOrd="0" presId="urn:microsoft.com/office/officeart/2005/8/layout/default"/>
    <dgm:cxn modelId="{2B1A2827-2B5A-4831-9918-4287734F5C4E}" srcId="{8C24A687-FD45-4AE6-8C2B-71623BC271D2}" destId="{F47DF68F-84FD-4178-A525-291EAE23DBF8}" srcOrd="5" destOrd="0" parTransId="{395326BA-0730-4016-9675-FDC5D59FB184}" sibTransId="{E0E5C605-F042-41E4-9F60-6CDC8A21489E}"/>
    <dgm:cxn modelId="{9DA2BB66-B4B0-3445-9ABE-F1E3371DD6C2}" type="presOf" srcId="{0F51077B-AD45-4FAD-AFE2-6FDCF17097FD}" destId="{8270FCE0-BFCD-6D48-83B2-541CE4F7EF6C}" srcOrd="0" destOrd="0" presId="urn:microsoft.com/office/officeart/2005/8/layout/default"/>
    <dgm:cxn modelId="{90B06E6A-26CD-5343-AB1A-BB537D674601}" type="presOf" srcId="{8C24A687-FD45-4AE6-8C2B-71623BC271D2}" destId="{E0D00103-6B37-E74C-9E5C-80852B11E52A}" srcOrd="0" destOrd="0" presId="urn:microsoft.com/office/officeart/2005/8/layout/default"/>
    <dgm:cxn modelId="{F198C86F-ECEA-4241-A678-C9498B1E8119}" srcId="{8C24A687-FD45-4AE6-8C2B-71623BC271D2}" destId="{B826B4B6-381A-4254-A912-473045F77AD8}" srcOrd="4" destOrd="0" parTransId="{34CA16BB-DAC0-4228-885F-5F2B02D028B0}" sibTransId="{3FE0BB05-ADF9-40A7-BFEA-67BD0A472445}"/>
    <dgm:cxn modelId="{D3C1E875-CD02-114A-BA48-EA95D5390941}" srcId="{8C24A687-FD45-4AE6-8C2B-71623BC271D2}" destId="{5CD7E532-4E43-2944-8EC1-9A7BF5885B59}" srcOrd="1" destOrd="0" parTransId="{169E0129-7901-2746-95D5-B8112934A72E}" sibTransId="{4DDAA08F-9AAD-844B-BD10-8D658F06666C}"/>
    <dgm:cxn modelId="{3442BD81-C892-3F47-BA6E-9A7E8F9D1C51}" type="presOf" srcId="{E02567AB-EAF4-4B59-8620-9E5956198D4D}" destId="{3775A77E-4829-384B-B2AF-C5767E310B34}" srcOrd="0" destOrd="0" presId="urn:microsoft.com/office/officeart/2005/8/layout/default"/>
    <dgm:cxn modelId="{245EA8C7-7EEC-4875-ADC8-DE624D229766}" srcId="{8C24A687-FD45-4AE6-8C2B-71623BC271D2}" destId="{0F51077B-AD45-4FAD-AFE2-6FDCF17097FD}" srcOrd="2" destOrd="0" parTransId="{89052D82-E86A-4CEF-9E8A-62C21A6A1A7E}" sibTransId="{36457EAC-883D-4C1B-89E5-95B01489DB33}"/>
    <dgm:cxn modelId="{8FEF7BDF-0656-47A9-B38B-B6D5C3A04A82}" srcId="{8C24A687-FD45-4AE6-8C2B-71623BC271D2}" destId="{E02567AB-EAF4-4B59-8620-9E5956198D4D}" srcOrd="0" destOrd="0" parTransId="{FCA4D63B-0BCC-401C-8421-881491996486}" sibTransId="{FE50CAE5-E893-42B6-AC6B-0CA628BCC3F6}"/>
    <dgm:cxn modelId="{B47EEAE2-CE6A-8B40-8EEB-033E393084EE}" type="presOf" srcId="{08AF1E4F-6584-0B41-9755-4EE24C6123B6}" destId="{F1DC5270-019A-334B-BBFD-AB78BA087E46}" srcOrd="0" destOrd="0" presId="urn:microsoft.com/office/officeart/2005/8/layout/default"/>
    <dgm:cxn modelId="{058C8AA5-5896-E840-841D-5B9DB468E771}" type="presParOf" srcId="{E0D00103-6B37-E74C-9E5C-80852B11E52A}" destId="{3775A77E-4829-384B-B2AF-C5767E310B34}" srcOrd="0" destOrd="0" presId="urn:microsoft.com/office/officeart/2005/8/layout/default"/>
    <dgm:cxn modelId="{67DBF04A-3270-4D48-8D92-70352AB26BBA}" type="presParOf" srcId="{E0D00103-6B37-E74C-9E5C-80852B11E52A}" destId="{7738CB0B-0B96-B64A-A1E9-3F1DC6B31CCB}" srcOrd="1" destOrd="0" presId="urn:microsoft.com/office/officeart/2005/8/layout/default"/>
    <dgm:cxn modelId="{0C175C17-962A-344E-A389-DE5CEE80F6A0}" type="presParOf" srcId="{E0D00103-6B37-E74C-9E5C-80852B11E52A}" destId="{0A086E49-40EE-194A-B7C6-7D9BB0A40539}" srcOrd="2" destOrd="0" presId="urn:microsoft.com/office/officeart/2005/8/layout/default"/>
    <dgm:cxn modelId="{9745FDCD-F545-0341-8B0E-064B4C48A0A3}" type="presParOf" srcId="{E0D00103-6B37-E74C-9E5C-80852B11E52A}" destId="{E09686B4-2355-2946-9959-3C039DAAECD0}" srcOrd="3" destOrd="0" presId="urn:microsoft.com/office/officeart/2005/8/layout/default"/>
    <dgm:cxn modelId="{32505CEC-4BEE-1A45-9304-9335D7B36FFE}" type="presParOf" srcId="{E0D00103-6B37-E74C-9E5C-80852B11E52A}" destId="{8270FCE0-BFCD-6D48-83B2-541CE4F7EF6C}" srcOrd="4" destOrd="0" presId="urn:microsoft.com/office/officeart/2005/8/layout/default"/>
    <dgm:cxn modelId="{C8E6742C-4A7A-1148-A7D2-A40746B85561}" type="presParOf" srcId="{E0D00103-6B37-E74C-9E5C-80852B11E52A}" destId="{E74B6D4D-CE17-0E40-926B-B2CAABFD6547}" srcOrd="5" destOrd="0" presId="urn:microsoft.com/office/officeart/2005/8/layout/default"/>
    <dgm:cxn modelId="{2E0CCCE7-C16A-EB43-9153-6E2E0CF2B3B6}" type="presParOf" srcId="{E0D00103-6B37-E74C-9E5C-80852B11E52A}" destId="{F1DC5270-019A-334B-BBFD-AB78BA087E46}" srcOrd="6" destOrd="0" presId="urn:microsoft.com/office/officeart/2005/8/layout/default"/>
    <dgm:cxn modelId="{A7D5142F-AAEF-A146-B09B-3BD02528AE87}" type="presParOf" srcId="{E0D00103-6B37-E74C-9E5C-80852B11E52A}" destId="{CFBD4110-29BB-3E49-98B0-4F2335F4D106}" srcOrd="7" destOrd="0" presId="urn:microsoft.com/office/officeart/2005/8/layout/default"/>
    <dgm:cxn modelId="{5377689D-B846-1146-B175-6E65208F7E49}" type="presParOf" srcId="{E0D00103-6B37-E74C-9E5C-80852B11E52A}" destId="{80DCE27B-61FC-3045-88A5-C9ABFC3A1F44}" srcOrd="8" destOrd="0" presId="urn:microsoft.com/office/officeart/2005/8/layout/default"/>
    <dgm:cxn modelId="{CEA16254-DCF7-444D-85AF-EC360B7C4482}" type="presParOf" srcId="{E0D00103-6B37-E74C-9E5C-80852B11E52A}" destId="{A79F24A1-B5E9-9B46-89D7-14E8A6940F71}" srcOrd="9" destOrd="0" presId="urn:microsoft.com/office/officeart/2005/8/layout/default"/>
    <dgm:cxn modelId="{24EDC0D8-16FF-4B4A-BB83-B50DF88E2CD9}" type="presParOf" srcId="{E0D00103-6B37-E74C-9E5C-80852B11E52A}" destId="{EB62EA70-56E4-6045-AD71-EA639813F69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5A77E-4829-384B-B2AF-C5767E310B34}">
      <dsp:nvSpPr>
        <dsp:cNvPr id="0" name=""/>
        <dsp:cNvSpPr/>
      </dsp:nvSpPr>
      <dsp:spPr>
        <a:xfrm>
          <a:off x="116288" y="2627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Announcement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  <a:endParaRPr lang="en-US" sz="1400" kern="1200" dirty="0"/>
        </a:p>
      </dsp:txBody>
      <dsp:txXfrm>
        <a:off x="116288" y="2627"/>
        <a:ext cx="2663510" cy="1598106"/>
      </dsp:txXfrm>
    </dsp:sp>
    <dsp:sp modelId="{0A086E49-40EE-194A-B7C6-7D9BB0A40539}">
      <dsp:nvSpPr>
        <dsp:cNvPr id="0" name=""/>
        <dsp:cNvSpPr/>
      </dsp:nvSpPr>
      <dsp:spPr>
        <a:xfrm>
          <a:off x="3046149" y="2627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Announcement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Text</a:t>
          </a:r>
        </a:p>
      </dsp:txBody>
      <dsp:txXfrm>
        <a:off x="3046149" y="2627"/>
        <a:ext cx="2663510" cy="1598106"/>
      </dsp:txXfrm>
    </dsp:sp>
    <dsp:sp modelId="{8270FCE0-BFCD-6D48-83B2-541CE4F7EF6C}">
      <dsp:nvSpPr>
        <dsp:cNvPr id="0" name=""/>
        <dsp:cNvSpPr/>
      </dsp:nvSpPr>
      <dsp:spPr>
        <a:xfrm>
          <a:off x="5976011" y="2627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Announcement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  <a:endParaRPr lang="en-US" sz="1400" kern="1200" dirty="0"/>
        </a:p>
      </dsp:txBody>
      <dsp:txXfrm>
        <a:off x="5976011" y="2627"/>
        <a:ext cx="2663510" cy="1598106"/>
      </dsp:txXfrm>
    </dsp:sp>
    <dsp:sp modelId="{F1DC5270-019A-334B-BBFD-AB78BA087E46}">
      <dsp:nvSpPr>
        <dsp:cNvPr id="0" name=""/>
        <dsp:cNvSpPr/>
      </dsp:nvSpPr>
      <dsp:spPr>
        <a:xfrm>
          <a:off x="116288" y="1867085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Announcement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  <a:endParaRPr lang="en-GB" sz="1600" kern="1200" dirty="0"/>
        </a:p>
      </dsp:txBody>
      <dsp:txXfrm>
        <a:off x="116288" y="1867085"/>
        <a:ext cx="2663510" cy="1598106"/>
      </dsp:txXfrm>
    </dsp:sp>
    <dsp:sp modelId="{80DCE27B-61FC-3045-88A5-C9ABFC3A1F44}">
      <dsp:nvSpPr>
        <dsp:cNvPr id="0" name=""/>
        <dsp:cNvSpPr/>
      </dsp:nvSpPr>
      <dsp:spPr>
        <a:xfrm>
          <a:off x="3046149" y="1867085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Announcement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</a:p>
      </dsp:txBody>
      <dsp:txXfrm>
        <a:off x="3046149" y="1867085"/>
        <a:ext cx="2663510" cy="1598106"/>
      </dsp:txXfrm>
    </dsp:sp>
    <dsp:sp modelId="{EB62EA70-56E4-6045-AD71-EA639813F69F}">
      <dsp:nvSpPr>
        <dsp:cNvPr id="0" name=""/>
        <dsp:cNvSpPr/>
      </dsp:nvSpPr>
      <dsp:spPr>
        <a:xfrm>
          <a:off x="5976011" y="1867085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Announcement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</a:p>
      </dsp:txBody>
      <dsp:txXfrm>
        <a:off x="5976011" y="1867085"/>
        <a:ext cx="2663510" cy="15981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69DE3-30B9-4A31-9EF4-56496E3C3396}">
      <dsp:nvSpPr>
        <dsp:cNvPr id="0" name=""/>
        <dsp:cNvSpPr/>
      </dsp:nvSpPr>
      <dsp:spPr>
        <a:xfrm>
          <a:off x="0" y="3091"/>
          <a:ext cx="4613672" cy="65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C8C39-52C3-42A7-84B5-7F28316400B2}">
      <dsp:nvSpPr>
        <dsp:cNvPr id="0" name=""/>
        <dsp:cNvSpPr/>
      </dsp:nvSpPr>
      <dsp:spPr>
        <a:xfrm>
          <a:off x="199219" y="151271"/>
          <a:ext cx="362216" cy="3622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A5696-F61D-4DB2-8874-428B504B1EFD}">
      <dsp:nvSpPr>
        <dsp:cNvPr id="0" name=""/>
        <dsp:cNvSpPr/>
      </dsp:nvSpPr>
      <dsp:spPr>
        <a:xfrm>
          <a:off x="760654" y="3091"/>
          <a:ext cx="3853017" cy="65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99" tIns="69699" rIns="69699" bIns="6969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Account Name: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Blacktown Chinese Christian Church</a:t>
          </a:r>
        </a:p>
      </dsp:txBody>
      <dsp:txXfrm>
        <a:off x="760654" y="3091"/>
        <a:ext cx="3853017" cy="658575"/>
      </dsp:txXfrm>
    </dsp:sp>
    <dsp:sp modelId="{5D3ABC5F-889A-4F3A-BDC7-503DA8021A6C}">
      <dsp:nvSpPr>
        <dsp:cNvPr id="0" name=""/>
        <dsp:cNvSpPr/>
      </dsp:nvSpPr>
      <dsp:spPr>
        <a:xfrm>
          <a:off x="0" y="826311"/>
          <a:ext cx="4613672" cy="65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C25DE-338A-4FA3-A4D9-574113383858}">
      <dsp:nvSpPr>
        <dsp:cNvPr id="0" name=""/>
        <dsp:cNvSpPr/>
      </dsp:nvSpPr>
      <dsp:spPr>
        <a:xfrm>
          <a:off x="199219" y="974490"/>
          <a:ext cx="362216" cy="3622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49450-31B4-4B0F-9F77-1416CFB3AFA7}">
      <dsp:nvSpPr>
        <dsp:cNvPr id="0" name=""/>
        <dsp:cNvSpPr/>
      </dsp:nvSpPr>
      <dsp:spPr>
        <a:xfrm>
          <a:off x="760654" y="826311"/>
          <a:ext cx="3853017" cy="65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99" tIns="69699" rIns="69699" bIns="6969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BSB: 112 - 879</a:t>
          </a:r>
        </a:p>
      </dsp:txBody>
      <dsp:txXfrm>
        <a:off x="760654" y="826311"/>
        <a:ext cx="3853017" cy="658575"/>
      </dsp:txXfrm>
    </dsp:sp>
    <dsp:sp modelId="{79B2ACAE-C824-47AA-B9DE-16954193C142}">
      <dsp:nvSpPr>
        <dsp:cNvPr id="0" name=""/>
        <dsp:cNvSpPr/>
      </dsp:nvSpPr>
      <dsp:spPr>
        <a:xfrm>
          <a:off x="0" y="1649530"/>
          <a:ext cx="4613672" cy="65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BA1F3-E9E9-4E27-BDFE-8800E282E3A4}">
      <dsp:nvSpPr>
        <dsp:cNvPr id="0" name=""/>
        <dsp:cNvSpPr/>
      </dsp:nvSpPr>
      <dsp:spPr>
        <a:xfrm>
          <a:off x="199219" y="1797710"/>
          <a:ext cx="362216" cy="3622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78FB0-78E8-4306-B548-0B7589022381}">
      <dsp:nvSpPr>
        <dsp:cNvPr id="0" name=""/>
        <dsp:cNvSpPr/>
      </dsp:nvSpPr>
      <dsp:spPr>
        <a:xfrm>
          <a:off x="760654" y="1649530"/>
          <a:ext cx="3853017" cy="65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99" tIns="69699" rIns="69699" bIns="6969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Account number: 4216 50263</a:t>
          </a:r>
        </a:p>
      </dsp:txBody>
      <dsp:txXfrm>
        <a:off x="760654" y="1649530"/>
        <a:ext cx="3853017" cy="658575"/>
      </dsp:txXfrm>
    </dsp:sp>
    <dsp:sp modelId="{CD80F32A-5D5D-43B1-B3A8-3D593F30CE16}">
      <dsp:nvSpPr>
        <dsp:cNvPr id="0" name=""/>
        <dsp:cNvSpPr/>
      </dsp:nvSpPr>
      <dsp:spPr>
        <a:xfrm>
          <a:off x="0" y="2472750"/>
          <a:ext cx="4613672" cy="65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A259C-EB38-4FB1-9ADD-C7D521B2611C}">
      <dsp:nvSpPr>
        <dsp:cNvPr id="0" name=""/>
        <dsp:cNvSpPr/>
      </dsp:nvSpPr>
      <dsp:spPr>
        <a:xfrm>
          <a:off x="199219" y="2620929"/>
          <a:ext cx="362216" cy="3622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A1BA3-4EFA-4220-8CA7-FD4165968A1E}">
      <dsp:nvSpPr>
        <dsp:cNvPr id="0" name=""/>
        <dsp:cNvSpPr/>
      </dsp:nvSpPr>
      <dsp:spPr>
        <a:xfrm>
          <a:off x="760654" y="2472750"/>
          <a:ext cx="3853017" cy="65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99" tIns="69699" rIns="69699" bIns="6969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Please put in “offering” as the reference</a:t>
          </a:r>
        </a:p>
      </dsp:txBody>
      <dsp:txXfrm>
        <a:off x="760654" y="2472750"/>
        <a:ext cx="3853017" cy="658575"/>
      </dsp:txXfrm>
    </dsp:sp>
    <dsp:sp modelId="{F048B58A-1CAE-4E1C-8BEF-1A6F778B0423}">
      <dsp:nvSpPr>
        <dsp:cNvPr id="0" name=""/>
        <dsp:cNvSpPr/>
      </dsp:nvSpPr>
      <dsp:spPr>
        <a:xfrm>
          <a:off x="0" y="3295969"/>
          <a:ext cx="4613672" cy="65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DF9B1-B962-4B4D-A649-69098168822D}">
      <dsp:nvSpPr>
        <dsp:cNvPr id="0" name=""/>
        <dsp:cNvSpPr/>
      </dsp:nvSpPr>
      <dsp:spPr>
        <a:xfrm>
          <a:off x="199219" y="3444149"/>
          <a:ext cx="362216" cy="3622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E3E2F-63E7-44EF-880F-609AB87792AB}">
      <dsp:nvSpPr>
        <dsp:cNvPr id="0" name=""/>
        <dsp:cNvSpPr/>
      </dsp:nvSpPr>
      <dsp:spPr>
        <a:xfrm>
          <a:off x="760654" y="3295969"/>
          <a:ext cx="3853017" cy="65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99" tIns="69699" rIns="69699" bIns="6969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tithing box is available at the back of the hall</a:t>
          </a:r>
        </a:p>
      </dsp:txBody>
      <dsp:txXfrm>
        <a:off x="760654" y="3295969"/>
        <a:ext cx="3853017" cy="6585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5A77E-4829-384B-B2AF-C5767E310B34}">
      <dsp:nvSpPr>
        <dsp:cNvPr id="0" name=""/>
        <dsp:cNvSpPr/>
      </dsp:nvSpPr>
      <dsp:spPr>
        <a:xfrm>
          <a:off x="116288" y="2627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Point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  <a:endParaRPr lang="en-US" sz="1400" kern="1200" dirty="0"/>
        </a:p>
      </dsp:txBody>
      <dsp:txXfrm>
        <a:off x="116288" y="2627"/>
        <a:ext cx="2663510" cy="1598106"/>
      </dsp:txXfrm>
    </dsp:sp>
    <dsp:sp modelId="{0A086E49-40EE-194A-B7C6-7D9BB0A40539}">
      <dsp:nvSpPr>
        <dsp:cNvPr id="0" name=""/>
        <dsp:cNvSpPr/>
      </dsp:nvSpPr>
      <dsp:spPr>
        <a:xfrm>
          <a:off x="3046149" y="2627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Point</a:t>
          </a:r>
          <a:endParaRPr lang="en-GB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Text</a:t>
          </a:r>
        </a:p>
      </dsp:txBody>
      <dsp:txXfrm>
        <a:off x="3046149" y="2627"/>
        <a:ext cx="2663510" cy="1598106"/>
      </dsp:txXfrm>
    </dsp:sp>
    <dsp:sp modelId="{8270FCE0-BFCD-6D48-83B2-541CE4F7EF6C}">
      <dsp:nvSpPr>
        <dsp:cNvPr id="0" name=""/>
        <dsp:cNvSpPr/>
      </dsp:nvSpPr>
      <dsp:spPr>
        <a:xfrm>
          <a:off x="5976011" y="2627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Point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  <a:endParaRPr lang="en-US" sz="1400" kern="1200" dirty="0"/>
        </a:p>
      </dsp:txBody>
      <dsp:txXfrm>
        <a:off x="5976011" y="2627"/>
        <a:ext cx="2663510" cy="1598106"/>
      </dsp:txXfrm>
    </dsp:sp>
    <dsp:sp modelId="{F1DC5270-019A-334B-BBFD-AB78BA087E46}">
      <dsp:nvSpPr>
        <dsp:cNvPr id="0" name=""/>
        <dsp:cNvSpPr/>
      </dsp:nvSpPr>
      <dsp:spPr>
        <a:xfrm>
          <a:off x="116288" y="1867085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Point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  <a:endParaRPr lang="en-GB" sz="1600" kern="1200" dirty="0"/>
        </a:p>
      </dsp:txBody>
      <dsp:txXfrm>
        <a:off x="116288" y="1867085"/>
        <a:ext cx="2663510" cy="1598106"/>
      </dsp:txXfrm>
    </dsp:sp>
    <dsp:sp modelId="{80DCE27B-61FC-3045-88A5-C9ABFC3A1F44}">
      <dsp:nvSpPr>
        <dsp:cNvPr id="0" name=""/>
        <dsp:cNvSpPr/>
      </dsp:nvSpPr>
      <dsp:spPr>
        <a:xfrm>
          <a:off x="3046149" y="1867085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Point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</a:p>
      </dsp:txBody>
      <dsp:txXfrm>
        <a:off x="3046149" y="1867085"/>
        <a:ext cx="2663510" cy="1598106"/>
      </dsp:txXfrm>
    </dsp:sp>
    <dsp:sp modelId="{EB62EA70-56E4-6045-AD71-EA639813F69F}">
      <dsp:nvSpPr>
        <dsp:cNvPr id="0" name=""/>
        <dsp:cNvSpPr/>
      </dsp:nvSpPr>
      <dsp:spPr>
        <a:xfrm>
          <a:off x="5976011" y="1867085"/>
          <a:ext cx="2663510" cy="15981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Point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</a:p>
      </dsp:txBody>
      <dsp:txXfrm>
        <a:off x="5976011" y="1867085"/>
        <a:ext cx="2663510" cy="1598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200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822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895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407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ab8d1ca927_3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ab8d1ca927_3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707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516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729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455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2685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197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5555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5394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6171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2543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6978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ab8d1ca927_3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ab8d1ca927_3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385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8539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496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4551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9996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7304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9501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5318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4991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8206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939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007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4031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b347e33ac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b347e33ac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ab8d1ca927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ab8d1ca927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d1e87cec6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d1e87cec6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1161f6db21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1161f6db21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676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099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232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750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32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12/29/23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41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12/29/23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281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12/29/23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81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>
            <a:spLocks noGrp="1"/>
          </p:cNvSpPr>
          <p:nvPr>
            <p:ph type="subTitle" idx="1"/>
          </p:nvPr>
        </p:nvSpPr>
        <p:spPr>
          <a:xfrm>
            <a:off x="2080050" y="2645675"/>
            <a:ext cx="4069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title" hasCustomPrompt="1"/>
          </p:nvPr>
        </p:nvSpPr>
        <p:spPr>
          <a:xfrm>
            <a:off x="2185351" y="2107163"/>
            <a:ext cx="3858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2"/>
          </p:nvPr>
        </p:nvSpPr>
        <p:spPr>
          <a:xfrm>
            <a:off x="3939875" y="3984725"/>
            <a:ext cx="42090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title" idx="3" hasCustomPrompt="1"/>
          </p:nvPr>
        </p:nvSpPr>
        <p:spPr>
          <a:xfrm>
            <a:off x="4114925" y="3446225"/>
            <a:ext cx="3858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4"/>
          </p:nvPr>
        </p:nvSpPr>
        <p:spPr>
          <a:xfrm>
            <a:off x="150725" y="1306600"/>
            <a:ext cx="4069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title" idx="5" hasCustomPrompt="1"/>
          </p:nvPr>
        </p:nvSpPr>
        <p:spPr>
          <a:xfrm>
            <a:off x="256025" y="768100"/>
            <a:ext cx="3858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634944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027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 hasCustomPrompt="1"/>
          </p:nvPr>
        </p:nvSpPr>
        <p:spPr>
          <a:xfrm>
            <a:off x="1217350" y="1604400"/>
            <a:ext cx="67092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1"/>
          </p:nvPr>
        </p:nvSpPr>
        <p:spPr>
          <a:xfrm>
            <a:off x="1668825" y="3087600"/>
            <a:ext cx="58062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424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>
            <a:spLocks noGrp="1"/>
          </p:cNvSpPr>
          <p:nvPr>
            <p:ph type="title"/>
          </p:nvPr>
        </p:nvSpPr>
        <p:spPr>
          <a:xfrm>
            <a:off x="3373350" y="2938325"/>
            <a:ext cx="40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100"/>
              <a:buNone/>
              <a:defRPr sz="3000"/>
            </a:lvl1pPr>
            <a:lvl2pPr lvl="1" rtl="0">
              <a:spcBef>
                <a:spcPts val="160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6" name="Google Shape;226;p15"/>
          <p:cNvSpPr txBox="1">
            <a:spLocks noGrp="1"/>
          </p:cNvSpPr>
          <p:nvPr>
            <p:ph type="subTitle" idx="1"/>
          </p:nvPr>
        </p:nvSpPr>
        <p:spPr>
          <a:xfrm>
            <a:off x="1726650" y="1707450"/>
            <a:ext cx="5690700" cy="9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1999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55"/>
          <p:cNvSpPr txBox="1">
            <a:spLocks noGrp="1"/>
          </p:cNvSpPr>
          <p:nvPr>
            <p:ph type="title"/>
          </p:nvPr>
        </p:nvSpPr>
        <p:spPr>
          <a:xfrm>
            <a:off x="4691800" y="1922950"/>
            <a:ext cx="35433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805" name="Google Shape;805;p55"/>
          <p:cNvSpPr txBox="1">
            <a:spLocks noGrp="1"/>
          </p:cNvSpPr>
          <p:nvPr>
            <p:ph type="subTitle" idx="1"/>
          </p:nvPr>
        </p:nvSpPr>
        <p:spPr>
          <a:xfrm>
            <a:off x="4691871" y="2757125"/>
            <a:ext cx="35433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6746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1993200" y="1404463"/>
            <a:ext cx="5157600" cy="1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2997600" y="2388037"/>
            <a:ext cx="3148800" cy="12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5559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378" lvl="1" indent="-35559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566" lvl="2" indent="-35559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754" lvl="3" indent="-35559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5943" lvl="4" indent="-35559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132" lvl="5" indent="-35559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320" lvl="6" indent="-35559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509" lvl="7" indent="-35559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697" lvl="8" indent="-355591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13881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2515413" y="2611248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5033788" y="2611248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718800" y="16416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872525" y="215660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3237150" y="16416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3390900" y="215662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5755500" y="16416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5888425" y="215660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1766775" y="3105100"/>
            <a:ext cx="30921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131725" y="362012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4496350" y="31051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4650100" y="362010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256225" y="1132242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3774600" y="1132242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6292975" y="1132242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125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 only 12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144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12/29/23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179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12/29/23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30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12/29/23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804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955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12/29/23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8816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12/29/23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4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12/29/23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8327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12/29/23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045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12/29/23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3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5" r:id="rId16"/>
    <p:sldLayoutId id="2147483826" r:id="rId17"/>
    <p:sldLayoutId id="2147483827" r:id="rId18"/>
    <p:sldLayoutId id="2147483828" r:id="rId19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74"/>
          <p:cNvSpPr txBox="1">
            <a:spLocks noGrp="1"/>
          </p:cNvSpPr>
          <p:nvPr>
            <p:ph type="ctrTitle"/>
          </p:nvPr>
        </p:nvSpPr>
        <p:spPr>
          <a:xfrm>
            <a:off x="1200150" y="1714500"/>
            <a:ext cx="67437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tx1"/>
                </a:solidFill>
              </a:rPr>
              <a:t>BCCC English service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Pre-chorus</a:t>
            </a:r>
          </a:p>
          <a:p>
            <a:pPr marL="0" indent="0"/>
            <a:r>
              <a:rPr lang="en-US" sz="3200" dirty="0"/>
              <a:t>Everything I once held dear</a:t>
            </a:r>
          </a:p>
          <a:p>
            <a:pPr marL="0" indent="0"/>
            <a:r>
              <a:rPr lang="en-US" sz="3200" dirty="0"/>
              <a:t>I count it all as lost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1182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Chorus </a:t>
            </a:r>
          </a:p>
          <a:p>
            <a:pPr marL="0" indent="0"/>
            <a:r>
              <a:rPr lang="en-US" sz="3200" dirty="0"/>
              <a:t>Lead me to the cross</a:t>
            </a:r>
          </a:p>
          <a:p>
            <a:pPr marL="0" indent="0"/>
            <a:r>
              <a:rPr lang="en-US" sz="3200" dirty="0"/>
              <a:t>Where Your love poured out</a:t>
            </a:r>
          </a:p>
          <a:p>
            <a:pPr marL="0" indent="0"/>
            <a:r>
              <a:rPr lang="en-US" sz="3200" dirty="0"/>
              <a:t>Bring me to my knees</a:t>
            </a:r>
          </a:p>
          <a:p>
            <a:pPr marL="0" indent="0"/>
            <a:r>
              <a:rPr lang="en-US" sz="3200" dirty="0"/>
              <a:t>Lord I lay me down</a:t>
            </a:r>
          </a:p>
        </p:txBody>
      </p:sp>
    </p:spTree>
    <p:extLst>
      <p:ext uri="{BB962C8B-B14F-4D97-AF65-F5344CB8AC3E}">
        <p14:creationId xmlns:p14="http://schemas.microsoft.com/office/powerpoint/2010/main" val="2429733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Chorus </a:t>
            </a:r>
          </a:p>
          <a:p>
            <a:pPr marL="0" indent="0"/>
            <a:r>
              <a:rPr lang="en-US" sz="3200" dirty="0"/>
              <a:t>Rid me of myself</a:t>
            </a:r>
          </a:p>
          <a:p>
            <a:pPr marL="0" indent="0"/>
            <a:r>
              <a:rPr lang="en-US" sz="3200" dirty="0"/>
              <a:t>I belong to You</a:t>
            </a:r>
          </a:p>
          <a:p>
            <a:pPr marL="0" indent="0"/>
            <a:r>
              <a:rPr lang="en-US" sz="3200" dirty="0"/>
              <a:t>Oh, lead me, lead me to the cross </a:t>
            </a:r>
          </a:p>
        </p:txBody>
      </p:sp>
    </p:spTree>
    <p:extLst>
      <p:ext uri="{BB962C8B-B14F-4D97-AF65-F5344CB8AC3E}">
        <p14:creationId xmlns:p14="http://schemas.microsoft.com/office/powerpoint/2010/main" val="2376944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1305" y="57978"/>
            <a:ext cx="8701391" cy="502754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Bridge  </a:t>
            </a:r>
          </a:p>
          <a:p>
            <a:pPr marL="0" indent="0"/>
            <a:r>
              <a:rPr lang="en-US" sz="3200" dirty="0"/>
              <a:t>To Your heart</a:t>
            </a:r>
          </a:p>
          <a:p>
            <a:pPr marL="0" indent="0"/>
            <a:r>
              <a:rPr lang="en-US" sz="3200" dirty="0"/>
              <a:t>To Your heart</a:t>
            </a:r>
          </a:p>
          <a:p>
            <a:pPr marL="0" indent="0"/>
            <a:r>
              <a:rPr lang="en-US" sz="3200" dirty="0"/>
              <a:t>Lead me to Your heart</a:t>
            </a:r>
          </a:p>
          <a:p>
            <a:pPr marL="0" indent="0"/>
            <a:r>
              <a:rPr lang="en-US" sz="3200" dirty="0"/>
              <a:t>Lead me to Your heart</a:t>
            </a:r>
          </a:p>
        </p:txBody>
      </p:sp>
    </p:spTree>
    <p:extLst>
      <p:ext uri="{BB962C8B-B14F-4D97-AF65-F5344CB8AC3E}">
        <p14:creationId xmlns:p14="http://schemas.microsoft.com/office/powerpoint/2010/main" val="606210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Chorus </a:t>
            </a:r>
          </a:p>
          <a:p>
            <a:pPr marL="0" indent="0"/>
            <a:r>
              <a:rPr lang="en-US" sz="3200" dirty="0"/>
              <a:t>Lead me to the cross</a:t>
            </a:r>
          </a:p>
          <a:p>
            <a:pPr marL="0" indent="0"/>
            <a:r>
              <a:rPr lang="en-US" sz="3200" dirty="0"/>
              <a:t>Where Your love poured out</a:t>
            </a:r>
          </a:p>
          <a:p>
            <a:pPr marL="0" indent="0"/>
            <a:r>
              <a:rPr lang="en-US" sz="3200" dirty="0"/>
              <a:t>Bring me to my knees</a:t>
            </a:r>
          </a:p>
          <a:p>
            <a:pPr marL="0" indent="0"/>
            <a:r>
              <a:rPr lang="en-US" sz="3200" dirty="0"/>
              <a:t>Lord I lay me down</a:t>
            </a:r>
          </a:p>
        </p:txBody>
      </p:sp>
    </p:spTree>
    <p:extLst>
      <p:ext uri="{BB962C8B-B14F-4D97-AF65-F5344CB8AC3E}">
        <p14:creationId xmlns:p14="http://schemas.microsoft.com/office/powerpoint/2010/main" val="4136806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Chorus </a:t>
            </a:r>
          </a:p>
          <a:p>
            <a:pPr marL="0" indent="0"/>
            <a:r>
              <a:rPr lang="en-US" sz="3200" dirty="0"/>
              <a:t>Rid me of myself</a:t>
            </a:r>
          </a:p>
          <a:p>
            <a:pPr marL="0" indent="0"/>
            <a:r>
              <a:rPr lang="en-US" sz="3200" dirty="0"/>
              <a:t>I belong to You</a:t>
            </a:r>
          </a:p>
          <a:p>
            <a:pPr marL="0" indent="0"/>
            <a:r>
              <a:rPr lang="en-US" sz="3200" dirty="0"/>
              <a:t>Oh, lead me, lead me to the cross </a:t>
            </a:r>
          </a:p>
        </p:txBody>
      </p:sp>
    </p:spTree>
    <p:extLst>
      <p:ext uri="{BB962C8B-B14F-4D97-AF65-F5344CB8AC3E}">
        <p14:creationId xmlns:p14="http://schemas.microsoft.com/office/powerpoint/2010/main" val="1265042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6" name="Picture 1275" descr="A blue sky with white clouds&#10;&#10;Description automatically generated">
            <a:extLst>
              <a:ext uri="{FF2B5EF4-FFF2-40B4-BE49-F238E27FC236}">
                <a16:creationId xmlns:a16="http://schemas.microsoft.com/office/drawing/2014/main" id="{97042B64-99A0-CC52-A725-0750D57ED4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9016"/>
          <a:stretch/>
        </p:blipFill>
        <p:spPr>
          <a:xfrm>
            <a:off x="15" y="7"/>
            <a:ext cx="5653263" cy="5143493"/>
          </a:xfrm>
          <a:prstGeom prst="rect">
            <a:avLst/>
          </a:prstGeom>
        </p:spPr>
      </p:pic>
      <p:sp>
        <p:nvSpPr>
          <p:cNvPr id="1271" name="Google Shape;1271;p92"/>
          <p:cNvSpPr txBox="1">
            <a:spLocks noGrp="1"/>
          </p:cNvSpPr>
          <p:nvPr>
            <p:ph type="title"/>
          </p:nvPr>
        </p:nvSpPr>
        <p:spPr>
          <a:xfrm>
            <a:off x="603504" y="2133276"/>
            <a:ext cx="4446270" cy="8915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vert="horz" wrap="square" lIns="137160" tIns="137160" rIns="137160" bIns="13716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  <a:t>In Christ alone</a:t>
            </a:r>
          </a:p>
        </p:txBody>
      </p:sp>
      <p:sp>
        <p:nvSpPr>
          <p:cNvPr id="1272" name="Google Shape;1272;p92"/>
          <p:cNvSpPr txBox="1">
            <a:spLocks noGrp="1"/>
          </p:cNvSpPr>
          <p:nvPr>
            <p:ph type="subTitle" idx="1"/>
          </p:nvPr>
        </p:nvSpPr>
        <p:spPr>
          <a:xfrm>
            <a:off x="6181705" y="730200"/>
            <a:ext cx="2530602" cy="3693210"/>
          </a:xfrm>
          <a:prstGeom prst="rect">
            <a:avLst/>
          </a:prstGeom>
        </p:spPr>
        <p:txBody>
          <a:bodyPr spcFirstLastPara="1" vert="horz" wrap="square" lIns="68580" tIns="34290" rIns="68580" bIns="34290" rtlCol="0" anchor="ctr" anchorCtr="0">
            <a:normAutofit/>
          </a:bodyPr>
          <a:lstStyle/>
          <a:p>
            <a:pPr marL="0" indent="0" algn="l">
              <a:spcBef>
                <a:spcPts val="750"/>
              </a:spcBef>
            </a:pPr>
            <a:r>
              <a:rPr lang="en-US" sz="450" dirty="0">
                <a:solidFill>
                  <a:srgbClr val="FFFFFF"/>
                </a:solidFill>
              </a:rPr>
              <a:t>CCLI:</a:t>
            </a:r>
          </a:p>
          <a:p>
            <a:pPr marL="0" indent="0" algn="l">
              <a:spcBef>
                <a:spcPts val="750"/>
              </a:spcBef>
            </a:pPr>
            <a:r>
              <a:rPr lang="en-US" sz="450" dirty="0">
                <a:solidFill>
                  <a:srgbClr val="FFFFFF"/>
                </a:solidFill>
              </a:rPr>
              <a:t>"Keith Getty, Stuart Townend</a:t>
            </a:r>
          </a:p>
          <a:p>
            <a:pPr marL="0" indent="0" algn="l">
              <a:spcBef>
                <a:spcPts val="750"/>
              </a:spcBef>
            </a:pPr>
            <a:r>
              <a:rPr lang="en-US" sz="450" dirty="0">
                <a:solidFill>
                  <a:srgbClr val="FFFFFF"/>
                </a:solidFill>
              </a:rPr>
              <a:t>©2001 Thankyou Music (Admin. by SHOUT! Music Publishing Australia)</a:t>
            </a:r>
          </a:p>
          <a:p>
            <a:pPr marL="0" indent="0" algn="l">
              <a:spcBef>
                <a:spcPts val="750"/>
              </a:spcBef>
            </a:pPr>
            <a:r>
              <a:rPr lang="en-US" sz="450" dirty="0">
                <a:solidFill>
                  <a:srgbClr val="FFFFFF"/>
                </a:solidFill>
              </a:rPr>
              <a:t>CCLI </a:t>
            </a:r>
            <a:r>
              <a:rPr lang="en-US" sz="450" dirty="0" err="1">
                <a:solidFill>
                  <a:srgbClr val="FFFFFF"/>
                </a:solidFill>
              </a:rPr>
              <a:t>Licence</a:t>
            </a:r>
            <a:r>
              <a:rPr lang="en-US" sz="450" dirty="0">
                <a:solidFill>
                  <a:srgbClr val="FFFFFF"/>
                </a:solidFill>
              </a:rPr>
              <a:t> No. 5485849"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75363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In Christ alone my hope is found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He is my light, my strength, my song</a:t>
            </a:r>
          </a:p>
          <a:p>
            <a:pPr algn="ctr" defTabSz="914378">
              <a:buClr>
                <a:srgbClr val="000000"/>
              </a:buClr>
            </a:pP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  <a:p>
            <a:pPr algn="ctr" defTabSz="914378">
              <a:buClr>
                <a:srgbClr val="000000"/>
              </a:buClr>
            </a:pP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75363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This cornerstone, this solid ground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Firm through the fiercest drought and storm</a:t>
            </a:r>
          </a:p>
          <a:p>
            <a:pPr algn="ctr" defTabSz="914378">
              <a:buClr>
                <a:srgbClr val="000000"/>
              </a:buClr>
            </a:pP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59906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75363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What heights of love, what depths of peace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When fears are stilled, when strivings cease</a:t>
            </a:r>
          </a:p>
        </p:txBody>
      </p:sp>
    </p:spTree>
    <p:extLst>
      <p:ext uri="{BB962C8B-B14F-4D97-AF65-F5344CB8AC3E}">
        <p14:creationId xmlns:p14="http://schemas.microsoft.com/office/powerpoint/2010/main" val="70982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0986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686817-3C76-927E-F7EC-ECD699E93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886" y="577158"/>
            <a:ext cx="4464574" cy="2447340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000" spc="200">
                <a:solidFill>
                  <a:schemeClr val="bg1"/>
                </a:solidFill>
              </a:rPr>
              <a:t>Please Put Your Phones on Silent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2F58A81-C7BB-A76F-5B06-C6B56CF09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883" y="3294565"/>
            <a:ext cx="4433366" cy="899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Prepare your hearts for worship.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Thank you!</a:t>
            </a:r>
          </a:p>
        </p:txBody>
      </p:sp>
      <p:pic>
        <p:nvPicPr>
          <p:cNvPr id="1028" name="Picture 4" descr="silent mode Icon - Free PNG &amp; SVG 782999 - Noun Project">
            <a:extLst>
              <a:ext uri="{FF2B5EF4-FFF2-40B4-BE49-F238E27FC236}">
                <a16:creationId xmlns:a16="http://schemas.microsoft.com/office/drawing/2014/main" id="{FE86EDE4-474F-FC22-733C-5BB273103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756" y="1229103"/>
            <a:ext cx="2564643" cy="256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349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75363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My comforter, my all in all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Here, in the love of Christ, I stand</a:t>
            </a:r>
          </a:p>
        </p:txBody>
      </p:sp>
    </p:spTree>
    <p:extLst>
      <p:ext uri="{BB962C8B-B14F-4D97-AF65-F5344CB8AC3E}">
        <p14:creationId xmlns:p14="http://schemas.microsoft.com/office/powerpoint/2010/main" val="62629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296427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In Christ alone, who took on flesh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Fullness of God in helpless babe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This gift of love and righteousness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Scorned by the ones He came to save</a:t>
            </a:r>
          </a:p>
          <a:p>
            <a:pPr algn="ctr" defTabSz="914378">
              <a:buClr>
                <a:srgbClr val="000000"/>
              </a:buClr>
            </a:pP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90394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296427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 err="1">
                <a:latin typeface="Open Sans"/>
                <a:ea typeface="Open Sans"/>
                <a:cs typeface="Open Sans"/>
                <a:sym typeface="Open Sans"/>
              </a:rPr>
              <a:t>'Til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on that cross, as Jesus died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The wrath of God was satisfied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For every sin, on Him, was laid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Here, in the death of Christ, I live</a:t>
            </a:r>
          </a:p>
        </p:txBody>
      </p:sp>
    </p:spTree>
    <p:extLst>
      <p:ext uri="{BB962C8B-B14F-4D97-AF65-F5344CB8AC3E}">
        <p14:creationId xmlns:p14="http://schemas.microsoft.com/office/powerpoint/2010/main" val="3143287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296427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 err="1">
                <a:latin typeface="Open Sans"/>
                <a:ea typeface="Open Sans"/>
                <a:cs typeface="Open Sans"/>
                <a:sym typeface="Open Sans"/>
              </a:rPr>
              <a:t>'Til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on that cross, as Jesus died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The wrath of God was satisfied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For every sin, on Him, was laid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Here, in the death of Christ, I live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1370C-8E9C-0099-C433-2BA6B591E78C}"/>
              </a:ext>
            </a:extLst>
          </p:cNvPr>
          <p:cNvSpPr txBox="1"/>
          <p:nvPr/>
        </p:nvSpPr>
        <p:spPr>
          <a:xfrm>
            <a:off x="1527464" y="1661829"/>
            <a:ext cx="607868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116487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296427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3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There in the ground, His body lay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Light of the world, by darkness, slain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Then bursting forth in glorious day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Up from the grave, He rose again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1370C-8E9C-0099-C433-2BA6B591E78C}"/>
              </a:ext>
            </a:extLst>
          </p:cNvPr>
          <p:cNvSpPr txBox="1"/>
          <p:nvPr/>
        </p:nvSpPr>
        <p:spPr>
          <a:xfrm>
            <a:off x="1527464" y="1661829"/>
            <a:ext cx="607868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994098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296427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3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And as He stands in victory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Sin's curse has lost its grip on me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For I am His and He is mine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Bought with the precious blood of Christ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1370C-8E9C-0099-C433-2BA6B591E78C}"/>
              </a:ext>
            </a:extLst>
          </p:cNvPr>
          <p:cNvSpPr txBox="1"/>
          <p:nvPr/>
        </p:nvSpPr>
        <p:spPr>
          <a:xfrm>
            <a:off x="1527464" y="1661829"/>
            <a:ext cx="607868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715390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296427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4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And as He stands in victory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Sin's curse has lost its grip on me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For I am His and He is mine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Bought with the precious blood of Christ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1370C-8E9C-0099-C433-2BA6B591E78C}"/>
              </a:ext>
            </a:extLst>
          </p:cNvPr>
          <p:cNvSpPr txBox="1"/>
          <p:nvPr/>
        </p:nvSpPr>
        <p:spPr>
          <a:xfrm>
            <a:off x="1527464" y="1661829"/>
            <a:ext cx="607868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648137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296427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4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No power of Hell, no scheme of man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Can ever pluck me from His hand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 err="1">
                <a:latin typeface="Open Sans"/>
                <a:ea typeface="Open Sans"/>
                <a:cs typeface="Open Sans"/>
                <a:sym typeface="Open Sans"/>
              </a:rPr>
              <a:t>'Til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He returns or calls me home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Here, in the power of Christ, I'll stand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1370C-8E9C-0099-C433-2BA6B591E78C}"/>
              </a:ext>
            </a:extLst>
          </p:cNvPr>
          <p:cNvSpPr txBox="1"/>
          <p:nvPr/>
        </p:nvSpPr>
        <p:spPr>
          <a:xfrm>
            <a:off x="1527464" y="1661829"/>
            <a:ext cx="607868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979515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296427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Outro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No power of Hell, no scheme of man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Can ever pluck me from His hand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 err="1">
                <a:latin typeface="Open Sans"/>
                <a:ea typeface="Open Sans"/>
                <a:cs typeface="Open Sans"/>
                <a:sym typeface="Open Sans"/>
              </a:rPr>
              <a:t>'Til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He returns or calls me home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Here, in the power of Christ, I'll stand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1370C-8E9C-0099-C433-2BA6B591E78C}"/>
              </a:ext>
            </a:extLst>
          </p:cNvPr>
          <p:cNvSpPr txBox="1"/>
          <p:nvPr/>
        </p:nvSpPr>
        <p:spPr>
          <a:xfrm>
            <a:off x="1527464" y="1661829"/>
            <a:ext cx="607868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83686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4" name="Picture 1273" descr="A colorful cloud in the sky&#10;&#10;Description automatically generated">
            <a:extLst>
              <a:ext uri="{FF2B5EF4-FFF2-40B4-BE49-F238E27FC236}">
                <a16:creationId xmlns:a16="http://schemas.microsoft.com/office/drawing/2014/main" id="{FD6CA6D6-740D-B96E-4E60-10A61F5506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5" r="14647"/>
          <a:stretch/>
        </p:blipFill>
        <p:spPr>
          <a:xfrm>
            <a:off x="15" y="7"/>
            <a:ext cx="5653263" cy="5143493"/>
          </a:xfrm>
          <a:prstGeom prst="rect">
            <a:avLst/>
          </a:prstGeom>
        </p:spPr>
      </p:pic>
      <p:sp>
        <p:nvSpPr>
          <p:cNvPr id="1271" name="Google Shape;1271;p92"/>
          <p:cNvSpPr txBox="1">
            <a:spLocks noGrp="1"/>
          </p:cNvSpPr>
          <p:nvPr>
            <p:ph type="title"/>
          </p:nvPr>
        </p:nvSpPr>
        <p:spPr>
          <a:xfrm>
            <a:off x="603504" y="2133276"/>
            <a:ext cx="4446270" cy="8915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vert="horz" wrap="square" lIns="137160" tIns="137160" rIns="137160" bIns="13716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  <a:t>I will boast in Christ</a:t>
            </a:r>
          </a:p>
        </p:txBody>
      </p:sp>
      <p:sp>
        <p:nvSpPr>
          <p:cNvPr id="1272" name="Google Shape;1272;p92"/>
          <p:cNvSpPr txBox="1">
            <a:spLocks noGrp="1"/>
          </p:cNvSpPr>
          <p:nvPr>
            <p:ph type="subTitle" idx="1"/>
          </p:nvPr>
        </p:nvSpPr>
        <p:spPr>
          <a:xfrm>
            <a:off x="6181705" y="730200"/>
            <a:ext cx="2530602" cy="3693210"/>
          </a:xfrm>
          <a:prstGeom prst="rect">
            <a:avLst/>
          </a:prstGeom>
        </p:spPr>
        <p:txBody>
          <a:bodyPr spcFirstLastPara="1" vert="horz" wrap="square" lIns="68580" tIns="34290" rIns="68580" bIns="34290" rtlCol="0" anchor="ctr" anchorCtr="0">
            <a:normAutofit/>
          </a:bodyPr>
          <a:lstStyle/>
          <a:p>
            <a:pPr marL="0" indent="0" algn="l">
              <a:spcBef>
                <a:spcPts val="750"/>
              </a:spcBef>
            </a:pPr>
            <a:r>
              <a:rPr lang="en-US" sz="750" dirty="0">
                <a:solidFill>
                  <a:srgbClr val="FFFFFF"/>
                </a:solidFill>
              </a:rPr>
              <a:t>I Will Boast in Christ </a:t>
            </a:r>
            <a:br>
              <a:rPr lang="en-US" sz="750" dirty="0">
                <a:solidFill>
                  <a:srgbClr val="FFFFFF"/>
                </a:solidFill>
              </a:rPr>
            </a:br>
            <a:r>
              <a:rPr lang="en-US" sz="750" dirty="0">
                <a:solidFill>
                  <a:srgbClr val="FFFFFF"/>
                </a:solidFill>
              </a:rPr>
              <a:t>Reuben Morgan, Scott </a:t>
            </a:r>
            <a:r>
              <a:rPr lang="en-US" sz="750" dirty="0" err="1">
                <a:solidFill>
                  <a:srgbClr val="FFFFFF"/>
                </a:solidFill>
              </a:rPr>
              <a:t>Ligertwood</a:t>
            </a:r>
            <a:br>
              <a:rPr lang="en-US" sz="750" dirty="0">
                <a:solidFill>
                  <a:srgbClr val="FFFFFF"/>
                </a:solidFill>
              </a:rPr>
            </a:br>
            <a:r>
              <a:rPr lang="en-US" sz="750" dirty="0">
                <a:solidFill>
                  <a:srgbClr val="FFFFFF"/>
                </a:solidFill>
              </a:rPr>
              <a:t>© 2016 Hillsong Music Publishing Australia</a:t>
            </a:r>
            <a:br>
              <a:rPr lang="en-US" sz="750" dirty="0">
                <a:solidFill>
                  <a:srgbClr val="FFFFFF"/>
                </a:solidFill>
              </a:rPr>
            </a:br>
            <a:r>
              <a:rPr lang="en-US" sz="750" dirty="0">
                <a:solidFill>
                  <a:srgbClr val="FFFFFF"/>
                </a:solidFill>
              </a:rPr>
              <a:t>CCLI </a:t>
            </a:r>
            <a:r>
              <a:rPr lang="en-US" sz="750" dirty="0" err="1">
                <a:solidFill>
                  <a:srgbClr val="FFFFFF"/>
                </a:solidFill>
              </a:rPr>
              <a:t>Licence</a:t>
            </a:r>
            <a:r>
              <a:rPr lang="en-US" sz="750" dirty="0">
                <a:solidFill>
                  <a:srgbClr val="FFFFFF"/>
                </a:solidFill>
              </a:rPr>
              <a:t> No. 5485849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CDE22-3A6C-AE7E-0528-3E73036DA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15007"/>
            <a:ext cx="2561466" cy="2409491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200" spc="200">
                <a:solidFill>
                  <a:schemeClr val="bg1"/>
                </a:solidFill>
              </a:rPr>
              <a:t>Worship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DD43F9D-8CA5-EBB8-6995-9E5C9EC0E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832" y="3264408"/>
            <a:ext cx="2561466" cy="929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z="800" dirty="0">
                <a:solidFill>
                  <a:schemeClr val="bg1"/>
                </a:solidFill>
              </a:rPr>
              <a:t>Please stand up and sing if you’re comfortable</a:t>
            </a:r>
          </a:p>
        </p:txBody>
      </p:sp>
      <p:pic>
        <p:nvPicPr>
          <p:cNvPr id="6" name="Picture 5" descr="Close up image of hands applauding">
            <a:extLst>
              <a:ext uri="{FF2B5EF4-FFF2-40B4-BE49-F238E27FC236}">
                <a16:creationId xmlns:a16="http://schemas.microsoft.com/office/drawing/2014/main" id="{89A869DD-CCB5-51E8-A3E9-A3CE59B28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7" r="6627"/>
          <a:stretch/>
        </p:blipFill>
        <p:spPr>
          <a:xfrm>
            <a:off x="3490722" y="10"/>
            <a:ext cx="5653277" cy="514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57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7" y="-228600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100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All I have because of Jesus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All this promise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Won for me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7" y="-246467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100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914378">
              <a:buClr>
                <a:srgbClr val="000000"/>
              </a:buClr>
            </a:pPr>
            <a:r>
              <a:rPr lang="en-US" sz="3000" kern="0" dirty="0">
                <a:latin typeface="Open Sans"/>
                <a:ea typeface="Open Sans"/>
                <a:cs typeface="Open Sans"/>
                <a:sym typeface="Open Sans"/>
              </a:rPr>
              <a:t>When He paid the highest ransom</a:t>
            </a:r>
          </a:p>
          <a:p>
            <a:pPr algn="ctr" defTabSz="914378">
              <a:buClr>
                <a:srgbClr val="000000"/>
              </a:buClr>
            </a:pPr>
            <a:r>
              <a:rPr lang="en-US" sz="3000" kern="0" dirty="0">
                <a:latin typeface="Open Sans"/>
                <a:ea typeface="Open Sans"/>
                <a:cs typeface="Open Sans"/>
                <a:sym typeface="Open Sans"/>
              </a:rPr>
              <a:t>Once for always</a:t>
            </a:r>
          </a:p>
          <a:p>
            <a:pPr algn="ctr" defTabSz="914378">
              <a:buClr>
                <a:srgbClr val="000000"/>
              </a:buClr>
            </a:pPr>
            <a:r>
              <a:rPr lang="en-US" sz="3000" kern="0" dirty="0">
                <a:latin typeface="Open Sans"/>
                <a:ea typeface="Open Sans"/>
                <a:cs typeface="Open Sans"/>
                <a:sym typeface="Open Sans"/>
              </a:rPr>
              <a:t>For my freedom</a:t>
            </a:r>
          </a:p>
        </p:txBody>
      </p:sp>
    </p:spTree>
    <p:extLst>
      <p:ext uri="{BB962C8B-B14F-4D97-AF65-F5344CB8AC3E}">
        <p14:creationId xmlns:p14="http://schemas.microsoft.com/office/powerpoint/2010/main" val="443946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398109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 will boast in Christ alone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His righteousness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and not my own</a:t>
            </a:r>
          </a:p>
        </p:txBody>
      </p:sp>
    </p:spTree>
    <p:extLst>
      <p:ext uri="{BB962C8B-B14F-4D97-AF65-F5344CB8AC3E}">
        <p14:creationId xmlns:p14="http://schemas.microsoft.com/office/powerpoint/2010/main" val="2968797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476040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 will cling to Christ my hope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His mercy reigns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now and forever</a:t>
            </a:r>
          </a:p>
        </p:txBody>
      </p:sp>
    </p:spTree>
    <p:extLst>
      <p:ext uri="{BB962C8B-B14F-4D97-AF65-F5344CB8AC3E}">
        <p14:creationId xmlns:p14="http://schemas.microsoft.com/office/powerpoint/2010/main" val="3163422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92948" y="-296427"/>
            <a:ext cx="8958106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Love will never lose its power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All my failures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Could not erase</a:t>
            </a:r>
          </a:p>
        </p:txBody>
      </p:sp>
    </p:spTree>
    <p:extLst>
      <p:ext uri="{BB962C8B-B14F-4D97-AF65-F5344CB8AC3E}">
        <p14:creationId xmlns:p14="http://schemas.microsoft.com/office/powerpoint/2010/main" val="2553823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359142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  <a:p>
            <a:pPr algn="ctr" defTabSz="914378">
              <a:buClr>
                <a:srgbClr val="000000"/>
              </a:buClr>
            </a:pPr>
            <a:r>
              <a:rPr lang="en-US" sz="3000" kern="0" dirty="0">
                <a:latin typeface="Open Sans"/>
                <a:ea typeface="Open Sans"/>
                <a:cs typeface="Open Sans"/>
                <a:sym typeface="Open Sans"/>
              </a:rPr>
              <a:t>Now I walk within Your </a:t>
            </a:r>
            <a:r>
              <a:rPr lang="en-US" sz="3000" kern="0" dirty="0" err="1">
                <a:latin typeface="Open Sans"/>
                <a:ea typeface="Open Sans"/>
                <a:cs typeface="Open Sans"/>
                <a:sym typeface="Open Sans"/>
              </a:rPr>
              <a:t>favour</a:t>
            </a:r>
            <a:endParaRPr lang="en-US" sz="3000" kern="0" dirty="0">
              <a:latin typeface="Open Sans"/>
              <a:ea typeface="Open Sans"/>
              <a:cs typeface="Open Sans"/>
              <a:sym typeface="Open Sans"/>
            </a:endParaRPr>
          </a:p>
          <a:p>
            <a:pPr algn="ctr" defTabSz="914378">
              <a:buClr>
                <a:srgbClr val="000000"/>
              </a:buClr>
            </a:pPr>
            <a:r>
              <a:rPr lang="en-US" sz="3000" kern="0" dirty="0">
                <a:latin typeface="Open Sans"/>
                <a:ea typeface="Open Sans"/>
                <a:cs typeface="Open Sans"/>
                <a:sym typeface="Open Sans"/>
              </a:rPr>
              <a:t>Grace unending</a:t>
            </a:r>
          </a:p>
          <a:p>
            <a:pPr algn="ctr" defTabSz="914378">
              <a:buClr>
                <a:srgbClr val="000000"/>
              </a:buClr>
            </a:pPr>
            <a:r>
              <a:rPr lang="en-US" sz="3000" kern="0" dirty="0">
                <a:latin typeface="Open Sans"/>
                <a:ea typeface="Open Sans"/>
                <a:cs typeface="Open Sans"/>
                <a:sym typeface="Open Sans"/>
              </a:rPr>
              <a:t>My salvation</a:t>
            </a: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72451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398109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 will boast in Christ alone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His righteousness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and not my own</a:t>
            </a:r>
          </a:p>
        </p:txBody>
      </p:sp>
    </p:spTree>
    <p:extLst>
      <p:ext uri="{BB962C8B-B14F-4D97-AF65-F5344CB8AC3E}">
        <p14:creationId xmlns:p14="http://schemas.microsoft.com/office/powerpoint/2010/main" val="24467040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476040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 will cling to Christ my hope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His mercy reigns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Now and forever</a:t>
            </a:r>
          </a:p>
        </p:txBody>
      </p:sp>
    </p:spTree>
    <p:extLst>
      <p:ext uri="{BB962C8B-B14F-4D97-AF65-F5344CB8AC3E}">
        <p14:creationId xmlns:p14="http://schemas.microsoft.com/office/powerpoint/2010/main" val="9174298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649569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Bridge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What can wash away my sin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Nothing but the blood of Jesus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What can make me whole again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Nothing but the blood of Jesus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(x2)</a:t>
            </a:r>
          </a:p>
          <a:p>
            <a:pPr algn="ctr" defTabSz="914378">
              <a:buClr>
                <a:srgbClr val="000000"/>
              </a:buClr>
            </a:pPr>
            <a:endParaRPr lang="en-US" sz="3200" kern="0" dirty="0">
              <a:latin typeface="Open Sans"/>
              <a:ea typeface="Open Sans"/>
              <a:cs typeface="Open Sans"/>
              <a:sym typeface="Open Sans"/>
            </a:endParaRP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Nothing but the blood of Jesus</a:t>
            </a:r>
          </a:p>
        </p:txBody>
      </p:sp>
    </p:spTree>
    <p:extLst>
      <p:ext uri="{BB962C8B-B14F-4D97-AF65-F5344CB8AC3E}">
        <p14:creationId xmlns:p14="http://schemas.microsoft.com/office/powerpoint/2010/main" val="2480319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398109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 will boast in Christ alone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His righteousness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and not my own</a:t>
            </a:r>
          </a:p>
        </p:txBody>
      </p:sp>
    </p:spTree>
    <p:extLst>
      <p:ext uri="{BB962C8B-B14F-4D97-AF65-F5344CB8AC3E}">
        <p14:creationId xmlns:p14="http://schemas.microsoft.com/office/powerpoint/2010/main" val="62947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9" name="Picture 1098" descr="Hand reaching out to sun">
            <a:extLst>
              <a:ext uri="{FF2B5EF4-FFF2-40B4-BE49-F238E27FC236}">
                <a16:creationId xmlns:a16="http://schemas.microsoft.com/office/drawing/2014/main" id="{32FC22B6-2D49-2A36-4430-5EEE76BB6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73" r="3988" b="2"/>
          <a:stretch/>
        </p:blipFill>
        <p:spPr>
          <a:xfrm>
            <a:off x="15" y="7"/>
            <a:ext cx="5653263" cy="5143493"/>
          </a:xfrm>
          <a:prstGeom prst="rect">
            <a:avLst/>
          </a:prstGeom>
        </p:spPr>
      </p:pic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>
            <a:off x="603504" y="2133276"/>
            <a:ext cx="4446270" cy="8915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vert="horz" wrap="square" lIns="137160" tIns="137160" rIns="137160" bIns="13716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  <a:t>Lead me to the Cross</a:t>
            </a:r>
          </a:p>
        </p:txBody>
      </p:sp>
      <p:sp>
        <p:nvSpPr>
          <p:cNvPr id="1091" name="Google Shape;1091;p79"/>
          <p:cNvSpPr txBox="1">
            <a:spLocks noGrp="1"/>
          </p:cNvSpPr>
          <p:nvPr>
            <p:ph type="body" idx="1"/>
          </p:nvPr>
        </p:nvSpPr>
        <p:spPr>
          <a:xfrm>
            <a:off x="6181705" y="730200"/>
            <a:ext cx="2530602" cy="3693210"/>
          </a:xfrm>
          <a:prstGeom prst="rect">
            <a:avLst/>
          </a:prstGeom>
        </p:spPr>
        <p:txBody>
          <a:bodyPr spcFirstLastPara="1" vert="horz" wrap="square" lIns="68580" tIns="34290" rIns="68580" bIns="34290" rtlCol="0" anchor="ctr" anchorCtr="0">
            <a:normAutofit/>
          </a:bodyPr>
          <a:lstStyle/>
          <a:p>
            <a:pPr marL="0" indent="0" algn="l">
              <a:spcBef>
                <a:spcPts val="750"/>
              </a:spcBef>
              <a:buNone/>
            </a:pPr>
            <a:r>
              <a:rPr lang="en-US" sz="450" dirty="0">
                <a:solidFill>
                  <a:srgbClr val="FFFFFF"/>
                </a:solidFill>
              </a:rPr>
              <a:t>Joel Houston, Matt Crocker, Salomon </a:t>
            </a:r>
            <a:r>
              <a:rPr lang="en-US" sz="450" dirty="0" err="1">
                <a:solidFill>
                  <a:srgbClr val="FFFFFF"/>
                </a:solidFill>
              </a:rPr>
              <a:t>Ligthelm</a:t>
            </a:r>
            <a:endParaRPr lang="en-US" sz="450" dirty="0">
              <a:solidFill>
                <a:srgbClr val="FFFFFF"/>
              </a:solidFill>
            </a:endParaRPr>
          </a:p>
          <a:p>
            <a:pPr marL="0" indent="0" algn="l">
              <a:spcBef>
                <a:spcPts val="750"/>
              </a:spcBef>
              <a:buNone/>
            </a:pPr>
            <a:r>
              <a:rPr lang="en-US" sz="450" dirty="0">
                <a:solidFill>
                  <a:srgbClr val="FFFFFF"/>
                </a:solidFill>
              </a:rPr>
              <a:t>© 2012 Hillsong Music Publishing Australia</a:t>
            </a:r>
          </a:p>
          <a:p>
            <a:pPr marL="0" indent="0" algn="l">
              <a:spcBef>
                <a:spcPts val="750"/>
              </a:spcBef>
              <a:buNone/>
            </a:pPr>
            <a:r>
              <a:rPr lang="en-US" sz="450" dirty="0">
                <a:solidFill>
                  <a:srgbClr val="FFFFFF"/>
                </a:solidFill>
              </a:rPr>
              <a:t>CCLI </a:t>
            </a:r>
            <a:r>
              <a:rPr lang="en-US" sz="450" dirty="0" err="1">
                <a:solidFill>
                  <a:srgbClr val="FFFFFF"/>
                </a:solidFill>
              </a:rPr>
              <a:t>Licence</a:t>
            </a:r>
            <a:r>
              <a:rPr lang="en-US" sz="450" dirty="0">
                <a:solidFill>
                  <a:srgbClr val="FFFFFF"/>
                </a:solidFill>
              </a:rPr>
              <a:t> No. 5485849</a:t>
            </a:r>
          </a:p>
          <a:p>
            <a:pPr marL="0" indent="0" algn="l">
              <a:spcBef>
                <a:spcPts val="750"/>
              </a:spcBef>
              <a:buNone/>
            </a:pPr>
            <a:endParaRPr lang="en-US" sz="45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476040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I will cling to Christ my hope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His mercy reigns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now and forever</a:t>
            </a:r>
          </a:p>
        </p:txBody>
      </p:sp>
    </p:spTree>
    <p:extLst>
      <p:ext uri="{BB962C8B-B14F-4D97-AF65-F5344CB8AC3E}">
        <p14:creationId xmlns:p14="http://schemas.microsoft.com/office/powerpoint/2010/main" val="6726375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649569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Bridge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What can wash away my sin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Nothing but the blood of Jesus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What can make me whole again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Nothing but the blood of Jesus </a:t>
            </a:r>
          </a:p>
        </p:txBody>
      </p:sp>
    </p:spTree>
    <p:extLst>
      <p:ext uri="{BB962C8B-B14F-4D97-AF65-F5344CB8AC3E}">
        <p14:creationId xmlns:p14="http://schemas.microsoft.com/office/powerpoint/2010/main" val="37460596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455895" y="649569"/>
            <a:ext cx="8232211" cy="29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 defTabSz="914378">
              <a:buClr>
                <a:srgbClr val="000000"/>
              </a:buClr>
            </a:pPr>
            <a:r>
              <a:rPr lang="en-US" sz="2400" kern="0" dirty="0">
                <a:latin typeface="Open Sans"/>
                <a:ea typeface="Open Sans"/>
                <a:cs typeface="Open Sans"/>
                <a:sym typeface="Open Sans"/>
              </a:rPr>
              <a:t>Bridge</a:t>
            </a: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O precious is the flow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That makes me white as snow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No other fount I know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Nothing but the blood of Jesus</a:t>
            </a:r>
          </a:p>
          <a:p>
            <a:pPr algn="ctr" defTabSz="914378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Nothing but the blood of Jesus</a:t>
            </a:r>
          </a:p>
        </p:txBody>
      </p:sp>
    </p:spTree>
    <p:extLst>
      <p:ext uri="{BB962C8B-B14F-4D97-AF65-F5344CB8AC3E}">
        <p14:creationId xmlns:p14="http://schemas.microsoft.com/office/powerpoint/2010/main" val="30158816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94"/>
          <p:cNvSpPr txBox="1">
            <a:spLocks noGrp="1"/>
          </p:cNvSpPr>
          <p:nvPr>
            <p:ph type="title"/>
          </p:nvPr>
        </p:nvSpPr>
        <p:spPr>
          <a:xfrm>
            <a:off x="603504" y="1790058"/>
            <a:ext cx="3364992" cy="1234440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 spc="200"/>
              <a:t>Bible Reading</a:t>
            </a:r>
          </a:p>
        </p:txBody>
      </p:sp>
      <p:pic>
        <p:nvPicPr>
          <p:cNvPr id="1295" name="Picture 1294" descr="Open book">
            <a:extLst>
              <a:ext uri="{FF2B5EF4-FFF2-40B4-BE49-F238E27FC236}">
                <a16:creationId xmlns:a16="http://schemas.microsoft.com/office/drawing/2014/main" id="{48CDEF02-AA82-2C91-5C14-FF43236E55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80" r="20987"/>
          <a:stretch/>
        </p:blipFill>
        <p:spPr>
          <a:xfrm>
            <a:off x="4572000" y="10"/>
            <a:ext cx="4571999" cy="5143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84"/>
          <p:cNvSpPr txBox="1">
            <a:spLocks noGrp="1"/>
          </p:cNvSpPr>
          <p:nvPr>
            <p:ph type="title"/>
          </p:nvPr>
        </p:nvSpPr>
        <p:spPr>
          <a:xfrm>
            <a:off x="1323554" y="210770"/>
            <a:ext cx="6496888" cy="89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vert="horz" lIns="274320" tIns="182880" rIns="274320" bIns="182880" rtlCol="0" anchor="ctr" anchorCtr="1">
            <a:normAutofit fontScale="90000"/>
          </a:bodyPr>
          <a:lstStyle/>
          <a:p>
            <a:pPr lvl="0" algn="ctr" defTabSz="914400">
              <a:spcBef>
                <a:spcPct val="0"/>
              </a:spcBef>
              <a:spcAft>
                <a:spcPts val="1600"/>
              </a:spcAft>
            </a:pPr>
            <a:r>
              <a:rPr lang="en-US" sz="2400" spc="200" dirty="0">
                <a:solidFill>
                  <a:schemeClr val="tx1"/>
                </a:solidFill>
              </a:rPr>
              <a:t>BIBLE READING</a:t>
            </a:r>
            <a:endParaRPr lang="en-US" sz="2400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49" name="Google Shape;1149;p84"/>
          <p:cNvSpPr txBox="1">
            <a:spLocks noGrp="1"/>
          </p:cNvSpPr>
          <p:nvPr>
            <p:ph type="subTitle" idx="1"/>
          </p:nvPr>
        </p:nvSpPr>
        <p:spPr>
          <a:xfrm>
            <a:off x="323489" y="1237014"/>
            <a:ext cx="8497019" cy="306756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0" algn="l"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400" b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E63A-50E4-2542-4B5E-B5357E5B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95715"/>
            <a:ext cx="5797296" cy="891540"/>
          </a:xfrm>
        </p:spPr>
        <p:txBody>
          <a:bodyPr>
            <a:normAutofit/>
          </a:bodyPr>
          <a:lstStyle/>
          <a:p>
            <a:r>
              <a:rPr lang="en-AU" dirty="0"/>
              <a:t>Announcements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8B97F9-521A-4B56-E72F-016E52C320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180482"/>
              </p:ext>
            </p:extLst>
          </p:nvPr>
        </p:nvGraphicFramePr>
        <p:xfrm>
          <a:off x="194095" y="1457864"/>
          <a:ext cx="8755810" cy="3467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7468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53691" cy="5143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3E63A-50E4-2542-4B5E-B5357E5B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2010828"/>
            <a:ext cx="2551176" cy="1121846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AU" dirty="0"/>
              <a:t>Tithing </a:t>
            </a:r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4958" y="0"/>
            <a:ext cx="5579042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8B97F9-521A-4B56-E72F-016E52C320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452329"/>
              </p:ext>
            </p:extLst>
          </p:nvPr>
        </p:nvGraphicFramePr>
        <p:xfrm>
          <a:off x="4048125" y="479822"/>
          <a:ext cx="4613672" cy="3957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36199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E63A-50E4-2542-4B5E-B5357E5B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95715"/>
            <a:ext cx="5797296" cy="891540"/>
          </a:xfrm>
        </p:spPr>
        <p:txBody>
          <a:bodyPr>
            <a:normAutofit/>
          </a:bodyPr>
          <a:lstStyle/>
          <a:p>
            <a:r>
              <a:rPr lang="en-AU" dirty="0"/>
              <a:t>Prayer points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8B97F9-521A-4B56-E72F-016E52C320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437981"/>
              </p:ext>
            </p:extLst>
          </p:nvPr>
        </p:nvGraphicFramePr>
        <p:xfrm>
          <a:off x="194095" y="1457864"/>
          <a:ext cx="8755810" cy="3467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80014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87"/>
          <p:cNvSpPr txBox="1">
            <a:spLocks noGrp="1"/>
          </p:cNvSpPr>
          <p:nvPr>
            <p:ph type="title"/>
          </p:nvPr>
        </p:nvSpPr>
        <p:spPr>
          <a:xfrm>
            <a:off x="1200150" y="1714500"/>
            <a:ext cx="67437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Prayer and offering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93"/>
          <p:cNvSpPr txBox="1">
            <a:spLocks noGrp="1"/>
          </p:cNvSpPr>
          <p:nvPr>
            <p:ph type="title"/>
          </p:nvPr>
        </p:nvSpPr>
        <p:spPr>
          <a:xfrm>
            <a:off x="603504" y="1790058"/>
            <a:ext cx="3364992" cy="1234440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2400" spc="200"/>
              <a:t>Mingle Time!</a:t>
            </a:r>
          </a:p>
        </p:txBody>
      </p:sp>
      <p:pic>
        <p:nvPicPr>
          <p:cNvPr id="4" name="Picture 3" descr="A group of people sitting in a room&#10;&#10;Description automatically generated">
            <a:extLst>
              <a:ext uri="{FF2B5EF4-FFF2-40B4-BE49-F238E27FC236}">
                <a16:creationId xmlns:a16="http://schemas.microsoft.com/office/drawing/2014/main" id="{F1D112A2-FCD8-9E03-F7E7-8FA9A4090C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51" r="27328" b="2"/>
          <a:stretch/>
        </p:blipFill>
        <p:spPr>
          <a:xfrm>
            <a:off x="4572000" y="10"/>
            <a:ext cx="4571999" cy="5143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Verse 1 </a:t>
            </a:r>
          </a:p>
          <a:p>
            <a:pPr marL="0" indent="0"/>
            <a:r>
              <a:rPr lang="en-US" sz="3200" dirty="0"/>
              <a:t>Savior I come</a:t>
            </a:r>
          </a:p>
          <a:p>
            <a:pPr marL="0" indent="0"/>
            <a:r>
              <a:rPr lang="en-US" sz="3200" dirty="0"/>
              <a:t>Quiet my soul, remember</a:t>
            </a:r>
          </a:p>
          <a:p>
            <a:pPr marL="0" indent="0"/>
            <a:r>
              <a:rPr lang="en-US" sz="3200" dirty="0"/>
              <a:t>Redemption's hill</a:t>
            </a:r>
          </a:p>
          <a:p>
            <a:pPr marL="0" indent="0"/>
            <a:r>
              <a:rPr lang="en-US" sz="3200" dirty="0"/>
              <a:t>Where Your blood was spilled</a:t>
            </a:r>
          </a:p>
          <a:p>
            <a:pPr marL="0" indent="0"/>
            <a:r>
              <a:rPr lang="en-US" sz="3200" dirty="0"/>
              <a:t>For my ransom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Pre-chorus</a:t>
            </a:r>
          </a:p>
          <a:p>
            <a:pPr marL="0" indent="0"/>
            <a:r>
              <a:rPr lang="en-US" sz="3200" dirty="0"/>
              <a:t>Everything I once held dear</a:t>
            </a:r>
          </a:p>
          <a:p>
            <a:pPr marL="0" indent="0"/>
            <a:r>
              <a:rPr lang="en-US" sz="3200" dirty="0"/>
              <a:t>I count it all as lost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888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Chorus </a:t>
            </a:r>
          </a:p>
          <a:p>
            <a:pPr marL="0" indent="0"/>
            <a:r>
              <a:rPr lang="en-US" sz="3200" dirty="0"/>
              <a:t>Lead me to the cross</a:t>
            </a:r>
          </a:p>
          <a:p>
            <a:pPr marL="0" indent="0"/>
            <a:r>
              <a:rPr lang="en-US" sz="3200" dirty="0"/>
              <a:t>Where Your love poured out</a:t>
            </a:r>
          </a:p>
          <a:p>
            <a:pPr marL="0" indent="0"/>
            <a:r>
              <a:rPr lang="en-US" sz="3200" dirty="0"/>
              <a:t>Bring me to my knees</a:t>
            </a:r>
          </a:p>
          <a:p>
            <a:pPr marL="0" indent="0"/>
            <a:r>
              <a:rPr lang="en-US" sz="3200" dirty="0"/>
              <a:t>Lord I lay me down</a:t>
            </a:r>
          </a:p>
        </p:txBody>
      </p:sp>
    </p:spTree>
    <p:extLst>
      <p:ext uri="{BB962C8B-B14F-4D97-AF65-F5344CB8AC3E}">
        <p14:creationId xmlns:p14="http://schemas.microsoft.com/office/powerpoint/2010/main" val="335038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Chorus </a:t>
            </a:r>
          </a:p>
          <a:p>
            <a:pPr marL="0" indent="0"/>
            <a:r>
              <a:rPr lang="en-US" sz="3200" dirty="0"/>
              <a:t>Rid me of myself</a:t>
            </a:r>
          </a:p>
          <a:p>
            <a:pPr marL="0" indent="0"/>
            <a:r>
              <a:rPr lang="en-US" sz="3200" dirty="0"/>
              <a:t>I belong to You</a:t>
            </a:r>
          </a:p>
          <a:p>
            <a:pPr marL="0" indent="0"/>
            <a:r>
              <a:rPr lang="en-US" sz="3200" dirty="0"/>
              <a:t>Oh, lead me, lead me to the cross </a:t>
            </a:r>
          </a:p>
        </p:txBody>
      </p:sp>
    </p:spTree>
    <p:extLst>
      <p:ext uri="{BB962C8B-B14F-4D97-AF65-F5344CB8AC3E}">
        <p14:creationId xmlns:p14="http://schemas.microsoft.com/office/powerpoint/2010/main" val="38176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228601" y="277239"/>
            <a:ext cx="8701391" cy="4649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en-US" sz="3200" dirty="0"/>
              <a:t>Verse 2 </a:t>
            </a:r>
          </a:p>
          <a:p>
            <a:pPr marL="0" indent="0"/>
            <a:r>
              <a:rPr lang="en-US" sz="3200" dirty="0"/>
              <a:t>You were as I</a:t>
            </a:r>
          </a:p>
          <a:p>
            <a:pPr marL="0" indent="0"/>
            <a:r>
              <a:rPr lang="en-US" sz="3200" dirty="0"/>
              <a:t>Tempted and trialed</a:t>
            </a:r>
          </a:p>
          <a:p>
            <a:pPr marL="0" indent="0"/>
            <a:r>
              <a:rPr lang="en-US" sz="3200" dirty="0"/>
              <a:t>Human</a:t>
            </a:r>
          </a:p>
          <a:p>
            <a:pPr marL="0" indent="0"/>
            <a:r>
              <a:rPr lang="en-US" sz="3200" dirty="0"/>
              <a:t>The word became flesh</a:t>
            </a:r>
          </a:p>
          <a:p>
            <a:pPr marL="0" indent="0"/>
            <a:r>
              <a:rPr lang="en-US" sz="3200" dirty="0"/>
              <a:t>Bore my sin and death</a:t>
            </a:r>
          </a:p>
          <a:p>
            <a:pPr marL="0" indent="0"/>
            <a:r>
              <a:rPr lang="en-US" sz="3200" dirty="0"/>
              <a:t>Now you're risen</a:t>
            </a:r>
          </a:p>
          <a:p>
            <a:pPr marL="0" indent="0"/>
            <a:endParaRPr lang="en-US" sz="3200" dirty="0"/>
          </a:p>
          <a:p>
            <a:pPr marL="0" indent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09809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2109</TotalTime>
  <Words>949</Words>
  <Application>Microsoft Macintosh PowerPoint</Application>
  <PresentationFormat>On-screen Show (16:9)</PresentationFormat>
  <Paragraphs>217</Paragraphs>
  <Slides>49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Open Sans</vt:lpstr>
      <vt:lpstr>Arial</vt:lpstr>
      <vt:lpstr>Josefin Sans</vt:lpstr>
      <vt:lpstr>Gill Sans MT</vt:lpstr>
      <vt:lpstr>Parcel</vt:lpstr>
      <vt:lpstr>BCCC English service </vt:lpstr>
      <vt:lpstr>Please Put Your Phones on Silent </vt:lpstr>
      <vt:lpstr>Worship</vt:lpstr>
      <vt:lpstr>Lead me to the Cross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Christ alone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 will boast in Christ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Bible Reading</vt:lpstr>
      <vt:lpstr>BIBLE READING</vt:lpstr>
      <vt:lpstr>Announcements</vt:lpstr>
      <vt:lpstr>Tithing </vt:lpstr>
      <vt:lpstr>Prayer points</vt:lpstr>
      <vt:lpstr>Prayer and offering </vt:lpstr>
      <vt:lpstr>Mingle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BCCC English service</dc:title>
  <dc:creator>Annabel Lam</dc:creator>
  <cp:lastModifiedBy>Pang Ho Wu</cp:lastModifiedBy>
  <cp:revision>42</cp:revision>
  <dcterms:modified xsi:type="dcterms:W3CDTF">2023-12-29T08:00:17Z</dcterms:modified>
</cp:coreProperties>
</file>