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sldIdLst>
    <p:sldId id="261" r:id="rId2"/>
    <p:sldId id="259" r:id="rId3"/>
    <p:sldId id="468" r:id="rId4"/>
    <p:sldId id="470" r:id="rId5"/>
    <p:sldId id="479" r:id="rId6"/>
    <p:sldId id="356" r:id="rId7"/>
    <p:sldId id="357" r:id="rId8"/>
    <p:sldId id="480" r:id="rId9"/>
    <p:sldId id="481" r:id="rId10"/>
    <p:sldId id="482" r:id="rId11"/>
    <p:sldId id="483" r:id="rId12"/>
    <p:sldId id="484" r:id="rId13"/>
    <p:sldId id="485" r:id="rId14"/>
    <p:sldId id="487" r:id="rId15"/>
    <p:sldId id="488" r:id="rId16"/>
    <p:sldId id="4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8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5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03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47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12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577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79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2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0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ken Vessels | Grace Church Blog">
            <a:extLst>
              <a:ext uri="{FF2B5EF4-FFF2-40B4-BE49-F238E27FC236}">
                <a16:creationId xmlns:a16="http://schemas.microsoft.com/office/drawing/2014/main" id="{3EE24880-012C-A764-C389-490CC1DE7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>
                <a:solidFill>
                  <a:schemeClr val="tx1"/>
                </a:solidFill>
              </a:rPr>
              <a:t>Broken vessels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 b="1">
                <a:solidFill>
                  <a:schemeClr val="tx1"/>
                </a:solidFill>
              </a:rPr>
              <a:t>CCLI: 7075162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I once was lost</a:t>
            </a:r>
          </a:p>
          <a:p>
            <a:pPr marL="0" indent="0"/>
            <a:r>
              <a:rPr lang="en-US" sz="4267" dirty="0"/>
              <a:t>But now I am found</a:t>
            </a:r>
          </a:p>
          <a:p>
            <a:pPr marL="0" indent="0"/>
            <a:r>
              <a:rPr lang="en-US" sz="4267" dirty="0"/>
              <a:t>Was blind but now I see</a:t>
            </a:r>
          </a:p>
        </p:txBody>
      </p:sp>
    </p:spTree>
    <p:extLst>
      <p:ext uri="{BB962C8B-B14F-4D97-AF65-F5344CB8AC3E}">
        <p14:creationId xmlns:p14="http://schemas.microsoft.com/office/powerpoint/2010/main" val="7787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I can see You now</a:t>
            </a:r>
          </a:p>
          <a:p>
            <a:pPr marL="0" indent="0"/>
            <a:r>
              <a:rPr lang="en-US" sz="4267" dirty="0"/>
              <a:t>Oh, I can see the love in Your eyes</a:t>
            </a:r>
          </a:p>
          <a:p>
            <a:pPr marL="0" indent="0"/>
            <a:r>
              <a:rPr lang="en-US" sz="4267" dirty="0"/>
              <a:t>Laying Yourself down</a:t>
            </a:r>
          </a:p>
          <a:p>
            <a:pPr marL="0" indent="0"/>
            <a:r>
              <a:rPr lang="en-US" sz="4267" dirty="0"/>
              <a:t>Raising up the broken to life</a:t>
            </a:r>
          </a:p>
        </p:txBody>
      </p:sp>
    </p:spTree>
    <p:extLst>
      <p:ext uri="{BB962C8B-B14F-4D97-AF65-F5344CB8AC3E}">
        <p14:creationId xmlns:p14="http://schemas.microsoft.com/office/powerpoint/2010/main" val="328036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Amazing grace</a:t>
            </a:r>
          </a:p>
          <a:p>
            <a:pPr marL="0" indent="0"/>
            <a:r>
              <a:rPr lang="en-US" sz="4267" dirty="0"/>
              <a:t>How sweet the sound</a:t>
            </a:r>
          </a:p>
          <a:p>
            <a:pPr marL="0" indent="0"/>
            <a:r>
              <a:rPr lang="en-US" sz="4267" dirty="0"/>
              <a:t>That saved a wretch like me, ooh</a:t>
            </a:r>
          </a:p>
        </p:txBody>
      </p:sp>
    </p:spTree>
    <p:extLst>
      <p:ext uri="{BB962C8B-B14F-4D97-AF65-F5344CB8AC3E}">
        <p14:creationId xmlns:p14="http://schemas.microsoft.com/office/powerpoint/2010/main" val="180328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I once was lost</a:t>
            </a:r>
          </a:p>
          <a:p>
            <a:pPr marL="0" indent="0"/>
            <a:r>
              <a:rPr lang="en-US" sz="4267" dirty="0"/>
              <a:t>But now I am found</a:t>
            </a:r>
          </a:p>
          <a:p>
            <a:pPr marL="0" indent="0"/>
            <a:r>
              <a:rPr lang="en-US" sz="4267" dirty="0"/>
              <a:t>Was blind but now I see</a:t>
            </a:r>
          </a:p>
        </p:txBody>
      </p:sp>
    </p:spTree>
    <p:extLst>
      <p:ext uri="{BB962C8B-B14F-4D97-AF65-F5344CB8AC3E}">
        <p14:creationId xmlns:p14="http://schemas.microsoft.com/office/powerpoint/2010/main" val="20560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Amazing grace</a:t>
            </a:r>
          </a:p>
          <a:p>
            <a:pPr marL="0" indent="0"/>
            <a:r>
              <a:rPr lang="en-US" sz="4267" dirty="0"/>
              <a:t>How sweet the sound</a:t>
            </a:r>
          </a:p>
          <a:p>
            <a:pPr marL="0" indent="0"/>
            <a:r>
              <a:rPr lang="en-US" sz="4267" dirty="0"/>
              <a:t>That saved a wretch like me, ooh</a:t>
            </a:r>
          </a:p>
        </p:txBody>
      </p:sp>
    </p:spTree>
    <p:extLst>
      <p:ext uri="{BB962C8B-B14F-4D97-AF65-F5344CB8AC3E}">
        <p14:creationId xmlns:p14="http://schemas.microsoft.com/office/powerpoint/2010/main" val="158575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I once was lost</a:t>
            </a:r>
          </a:p>
          <a:p>
            <a:pPr marL="0" indent="0"/>
            <a:r>
              <a:rPr lang="en-US" sz="4267" dirty="0"/>
              <a:t>But now I am found</a:t>
            </a:r>
          </a:p>
          <a:p>
            <a:pPr marL="0" indent="0"/>
            <a:r>
              <a:rPr lang="en-US" sz="4267" dirty="0"/>
              <a:t>Was blind but now I see</a:t>
            </a:r>
          </a:p>
        </p:txBody>
      </p:sp>
    </p:spTree>
    <p:extLst>
      <p:ext uri="{BB962C8B-B14F-4D97-AF65-F5344CB8AC3E}">
        <p14:creationId xmlns:p14="http://schemas.microsoft.com/office/powerpoint/2010/main" val="90236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I can see You now</a:t>
            </a:r>
          </a:p>
          <a:p>
            <a:pPr marL="0" indent="0"/>
            <a:r>
              <a:rPr lang="en-US" sz="4267" dirty="0"/>
              <a:t>Oh, I can see the love in Your eyes</a:t>
            </a:r>
          </a:p>
          <a:p>
            <a:pPr marL="0" indent="0"/>
            <a:r>
              <a:rPr lang="en-US" sz="4267" dirty="0"/>
              <a:t>Laying Yourself down</a:t>
            </a:r>
          </a:p>
          <a:p>
            <a:pPr marL="0" indent="0"/>
            <a:r>
              <a:rPr lang="en-US" sz="4267" dirty="0"/>
              <a:t>Raising up the broken to life</a:t>
            </a:r>
          </a:p>
        </p:txBody>
      </p:sp>
    </p:spTree>
    <p:extLst>
      <p:ext uri="{BB962C8B-B14F-4D97-AF65-F5344CB8AC3E}">
        <p14:creationId xmlns:p14="http://schemas.microsoft.com/office/powerpoint/2010/main" val="11779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All these pieces</a:t>
            </a:r>
          </a:p>
          <a:p>
            <a:pPr marL="0" indent="0"/>
            <a:r>
              <a:rPr lang="en-US" sz="4267" dirty="0"/>
              <a:t>Broken and scattered</a:t>
            </a:r>
          </a:p>
          <a:p>
            <a:pPr marL="0" indent="0"/>
            <a:r>
              <a:rPr lang="en-US" sz="4267" dirty="0"/>
              <a:t>In mercy gathered</a:t>
            </a:r>
          </a:p>
          <a:p>
            <a:pPr marL="0" indent="0"/>
            <a:r>
              <a:rPr lang="en-US" sz="4267" dirty="0"/>
              <a:t>Mended and whole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Empty-handed</a:t>
            </a:r>
          </a:p>
          <a:p>
            <a:pPr marL="0" indent="0"/>
            <a:r>
              <a:rPr lang="en-US" sz="4267" dirty="0"/>
              <a:t>But not forsaken</a:t>
            </a:r>
          </a:p>
          <a:p>
            <a:pPr marL="0" indent="0"/>
            <a:r>
              <a:rPr lang="en-US" sz="4267" dirty="0"/>
              <a:t>I've been set free</a:t>
            </a:r>
          </a:p>
          <a:p>
            <a:pPr marL="0" indent="0"/>
            <a:r>
              <a:rPr lang="en-US" sz="4267" dirty="0"/>
              <a:t>I've been set free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Amazing grace</a:t>
            </a:r>
          </a:p>
          <a:p>
            <a:pPr marL="0" indent="0"/>
            <a:r>
              <a:rPr lang="en-US" sz="4267" dirty="0"/>
              <a:t>How sweet the sound</a:t>
            </a:r>
          </a:p>
          <a:p>
            <a:pPr marL="0" indent="0"/>
            <a:r>
              <a:rPr lang="en-US" sz="4267" dirty="0"/>
              <a:t>That saved a wretch like me, ooh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I once was lost</a:t>
            </a:r>
          </a:p>
          <a:p>
            <a:pPr marL="0" indent="0"/>
            <a:r>
              <a:rPr lang="en-US" sz="4267" dirty="0"/>
              <a:t>But now I am found</a:t>
            </a:r>
          </a:p>
          <a:p>
            <a:pPr marL="0" indent="0"/>
            <a:r>
              <a:rPr lang="en-US" sz="4267" dirty="0"/>
              <a:t>Was blind but now I see</a:t>
            </a:r>
          </a:p>
        </p:txBody>
      </p:sp>
    </p:spTree>
    <p:extLst>
      <p:ext uri="{BB962C8B-B14F-4D97-AF65-F5344CB8AC3E}">
        <p14:creationId xmlns:p14="http://schemas.microsoft.com/office/powerpoint/2010/main" val="400343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I can see You now</a:t>
            </a:r>
          </a:p>
          <a:p>
            <a:pPr marL="0" indent="0"/>
            <a:r>
              <a:rPr lang="en-US" sz="4267" dirty="0"/>
              <a:t>Oh, I can see the love in Your eyes</a:t>
            </a:r>
          </a:p>
          <a:p>
            <a:pPr marL="0" indent="0"/>
            <a:r>
              <a:rPr lang="en-US" sz="4267" dirty="0"/>
              <a:t>Laying Yourself down</a:t>
            </a:r>
          </a:p>
          <a:p>
            <a:pPr marL="0" indent="0"/>
            <a:r>
              <a:rPr lang="en-US" sz="4267" dirty="0"/>
              <a:t>Raising up the broken to life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You take our failure</a:t>
            </a:r>
          </a:p>
          <a:p>
            <a:pPr marL="0" indent="0"/>
            <a:r>
              <a:rPr lang="en-US" sz="4267" dirty="0"/>
              <a:t>You take our weakness</a:t>
            </a:r>
          </a:p>
          <a:p>
            <a:pPr marL="0" indent="0"/>
            <a:r>
              <a:rPr lang="en-US" sz="4267" dirty="0"/>
              <a:t>You set Your treasure</a:t>
            </a:r>
          </a:p>
          <a:p>
            <a:pPr marL="0" indent="0"/>
            <a:r>
              <a:rPr lang="en-US" sz="4267" dirty="0"/>
              <a:t>In jars of clay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So take this heart Lord</a:t>
            </a:r>
          </a:p>
          <a:p>
            <a:pPr marL="0" indent="0"/>
            <a:r>
              <a:rPr lang="en-US" sz="4267" dirty="0"/>
              <a:t>I'll be Your vessel</a:t>
            </a:r>
          </a:p>
          <a:p>
            <a:pPr marL="0" indent="0"/>
            <a:r>
              <a:rPr lang="en-US" sz="4267" dirty="0"/>
              <a:t>The world to see</a:t>
            </a:r>
          </a:p>
          <a:p>
            <a:pPr marL="0" indent="0"/>
            <a:r>
              <a:rPr lang="en-US" sz="4267" dirty="0"/>
              <a:t>Your life in me</a:t>
            </a:r>
          </a:p>
        </p:txBody>
      </p:sp>
    </p:spTree>
    <p:extLst>
      <p:ext uri="{BB962C8B-B14F-4D97-AF65-F5344CB8AC3E}">
        <p14:creationId xmlns:p14="http://schemas.microsoft.com/office/powerpoint/2010/main" val="91054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Amazing grace</a:t>
            </a:r>
          </a:p>
          <a:p>
            <a:pPr marL="0" indent="0"/>
            <a:r>
              <a:rPr lang="en-US" sz="4267" dirty="0"/>
              <a:t>How sweet the sound</a:t>
            </a:r>
          </a:p>
          <a:p>
            <a:pPr marL="0" indent="0"/>
            <a:r>
              <a:rPr lang="en-US" sz="4267" dirty="0"/>
              <a:t>That saved a wretch like me, ooh</a:t>
            </a:r>
          </a:p>
        </p:txBody>
      </p:sp>
    </p:spTree>
    <p:extLst>
      <p:ext uri="{BB962C8B-B14F-4D97-AF65-F5344CB8AC3E}">
        <p14:creationId xmlns:p14="http://schemas.microsoft.com/office/powerpoint/2010/main" val="1389180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1357</TotalTime>
  <Words>275</Words>
  <Application>Microsoft Macintosh PowerPoint</Application>
  <PresentationFormat>Widescreen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Josefin Sans</vt:lpstr>
      <vt:lpstr>Open Sans</vt:lpstr>
      <vt:lpstr>Parcel</vt:lpstr>
      <vt:lpstr>Broken vessels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22</cp:revision>
  <dcterms:created xsi:type="dcterms:W3CDTF">2023-06-17T14:19:15Z</dcterms:created>
  <dcterms:modified xsi:type="dcterms:W3CDTF">2023-11-25T21:27:32Z</dcterms:modified>
</cp:coreProperties>
</file>