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1" r:id="rId2"/>
    <p:sldId id="259" r:id="rId3"/>
    <p:sldId id="468" r:id="rId4"/>
    <p:sldId id="470" r:id="rId5"/>
    <p:sldId id="486" r:id="rId6"/>
    <p:sldId id="479" r:id="rId7"/>
    <p:sldId id="480" r:id="rId8"/>
    <p:sldId id="481" r:id="rId9"/>
    <p:sldId id="485" r:id="rId10"/>
    <p:sldId id="483" r:id="rId11"/>
    <p:sldId id="4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16/12/2023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00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2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78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7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6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0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 dirty="0"/>
              <a:t>I give you my heart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5458969" y="4352544"/>
            <a:ext cx="5928358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CCLI license number: 84092</a:t>
            </a:r>
          </a:p>
        </p:txBody>
      </p:sp>
      <p:pic>
        <p:nvPicPr>
          <p:cNvPr id="1093" name="Picture 1092" descr="A colorful circles on a dark background&#10;&#10;Description automatically generated">
            <a:extLst>
              <a:ext uri="{FF2B5EF4-FFF2-40B4-BE49-F238E27FC236}">
                <a16:creationId xmlns:a16="http://schemas.microsoft.com/office/drawing/2014/main" id="{D802DC6C-F75A-0ED5-EB68-E5B1DD54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" r="60204" b="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Lord, I give You my heart</a:t>
            </a:r>
          </a:p>
          <a:p>
            <a:pPr marL="0" indent="0"/>
            <a:r>
              <a:rPr lang="en-US" sz="4267" dirty="0"/>
              <a:t>I give You my soul</a:t>
            </a:r>
          </a:p>
          <a:p>
            <a:pPr marL="0" indent="0"/>
            <a:r>
              <a:rPr lang="en-US" sz="4267" dirty="0"/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274726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Every breath that I take</a:t>
            </a:r>
          </a:p>
          <a:p>
            <a:pPr marL="0" indent="0"/>
            <a:r>
              <a:rPr lang="en-US" sz="4267" dirty="0"/>
              <a:t>Every moment I'm awake</a:t>
            </a:r>
          </a:p>
          <a:p>
            <a:pPr marL="0" indent="0"/>
            <a:r>
              <a:rPr lang="en-US" sz="4267" dirty="0"/>
              <a:t>Lord, have Your way in me </a:t>
            </a:r>
          </a:p>
        </p:txBody>
      </p:sp>
    </p:spTree>
    <p:extLst>
      <p:ext uri="{BB962C8B-B14F-4D97-AF65-F5344CB8AC3E}">
        <p14:creationId xmlns:p14="http://schemas.microsoft.com/office/powerpoint/2010/main" val="33877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This is my desire</a:t>
            </a:r>
          </a:p>
          <a:p>
            <a:pPr marL="0" indent="0"/>
            <a:r>
              <a:rPr lang="en-US" sz="4267" dirty="0"/>
              <a:t>To honor You</a:t>
            </a:r>
          </a:p>
          <a:p>
            <a:pPr marL="0" indent="0"/>
            <a:r>
              <a:rPr lang="en-US" sz="4267" dirty="0"/>
              <a:t>Lord, with all my heart</a:t>
            </a:r>
          </a:p>
          <a:p>
            <a:pPr marL="0" indent="0"/>
            <a:r>
              <a:rPr lang="en-US" sz="4267" dirty="0"/>
              <a:t>I worship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All I have within me</a:t>
            </a:r>
          </a:p>
          <a:p>
            <a:pPr marL="0" indent="0"/>
            <a:r>
              <a:rPr lang="en-US" sz="4267" dirty="0"/>
              <a:t>I give You praise</a:t>
            </a:r>
          </a:p>
          <a:p>
            <a:pPr marL="0" indent="0"/>
            <a:r>
              <a:rPr lang="en-US" sz="4267" dirty="0"/>
              <a:t>All that I adore</a:t>
            </a:r>
          </a:p>
          <a:p>
            <a:pPr marL="0" indent="0"/>
            <a:r>
              <a:rPr lang="en-US" sz="4267" dirty="0"/>
              <a:t>Is in You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Lord, I give You my heart</a:t>
            </a:r>
          </a:p>
          <a:p>
            <a:pPr marL="0" indent="0"/>
            <a:r>
              <a:rPr lang="en-US" sz="4267" dirty="0"/>
              <a:t>I give You my soul</a:t>
            </a:r>
          </a:p>
          <a:p>
            <a:pPr marL="0" indent="0"/>
            <a:r>
              <a:rPr lang="en-US" sz="4267" dirty="0"/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Every breath that I take</a:t>
            </a:r>
          </a:p>
          <a:p>
            <a:pPr marL="0" indent="0"/>
            <a:r>
              <a:rPr lang="en-US" sz="4267" dirty="0"/>
              <a:t>Every moment I'm awake</a:t>
            </a:r>
          </a:p>
          <a:p>
            <a:pPr marL="0" indent="0"/>
            <a:r>
              <a:rPr lang="en-US" sz="4267" dirty="0"/>
              <a:t>Lord, have Your way in me </a:t>
            </a:r>
          </a:p>
        </p:txBody>
      </p:sp>
    </p:spTree>
    <p:extLst>
      <p:ext uri="{BB962C8B-B14F-4D97-AF65-F5344CB8AC3E}">
        <p14:creationId xmlns:p14="http://schemas.microsoft.com/office/powerpoint/2010/main" val="27100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This is my desire</a:t>
            </a:r>
          </a:p>
          <a:p>
            <a:pPr marL="0" indent="0"/>
            <a:r>
              <a:rPr lang="en-US" sz="4267" dirty="0"/>
              <a:t>To honor You</a:t>
            </a:r>
          </a:p>
          <a:p>
            <a:pPr marL="0" indent="0"/>
            <a:r>
              <a:rPr lang="en-US" sz="4267" dirty="0"/>
              <a:t>Lord, with all my heart</a:t>
            </a:r>
          </a:p>
          <a:p>
            <a:pPr marL="0" indent="0"/>
            <a:r>
              <a:rPr lang="en-US" sz="4267" dirty="0"/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5581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All I have within me</a:t>
            </a:r>
          </a:p>
          <a:p>
            <a:pPr marL="0" indent="0"/>
            <a:r>
              <a:rPr lang="en-US" sz="4267" dirty="0"/>
              <a:t>I give You praise</a:t>
            </a:r>
          </a:p>
          <a:p>
            <a:pPr marL="0" indent="0"/>
            <a:r>
              <a:rPr lang="en-US" sz="4267" dirty="0"/>
              <a:t>All that I adore</a:t>
            </a:r>
          </a:p>
          <a:p>
            <a:pPr marL="0" indent="0"/>
            <a:r>
              <a:rPr lang="en-US" sz="4267" dirty="0"/>
              <a:t>Is in You</a:t>
            </a:r>
          </a:p>
        </p:txBody>
      </p:sp>
    </p:spTree>
    <p:extLst>
      <p:ext uri="{BB962C8B-B14F-4D97-AF65-F5344CB8AC3E}">
        <p14:creationId xmlns:p14="http://schemas.microsoft.com/office/powerpoint/2010/main" val="162581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Lord, I give You my heart</a:t>
            </a:r>
          </a:p>
          <a:p>
            <a:pPr marL="0" indent="0"/>
            <a:r>
              <a:rPr lang="en-US" sz="4267" dirty="0"/>
              <a:t>I give You my soul</a:t>
            </a:r>
          </a:p>
          <a:p>
            <a:pPr marL="0" indent="0"/>
            <a:r>
              <a:rPr lang="en-US" sz="4267" dirty="0"/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359820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Every breath that I take</a:t>
            </a:r>
          </a:p>
          <a:p>
            <a:pPr marL="0" indent="0"/>
            <a:r>
              <a:rPr lang="en-US" sz="4267" dirty="0"/>
              <a:t>Every moment I'm awake</a:t>
            </a:r>
          </a:p>
          <a:p>
            <a:pPr marL="0" indent="0"/>
            <a:r>
              <a:rPr lang="en-US" sz="4267" dirty="0"/>
              <a:t>Lord, have Your way in me </a:t>
            </a:r>
          </a:p>
        </p:txBody>
      </p:sp>
    </p:spTree>
    <p:extLst>
      <p:ext uri="{BB962C8B-B14F-4D97-AF65-F5344CB8AC3E}">
        <p14:creationId xmlns:p14="http://schemas.microsoft.com/office/powerpoint/2010/main" val="1794772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1354</TotalTime>
  <Words>187</Words>
  <Application>Microsoft Macintosh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Josefin Sans</vt:lpstr>
      <vt:lpstr>Open Sans</vt:lpstr>
      <vt:lpstr>Parcel</vt:lpstr>
      <vt:lpstr>I give you my heart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2023-12-16T07:48:52Z</dcterms:modified>
</cp:coreProperties>
</file>