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sldIdLst>
    <p:sldId id="261" r:id="rId2"/>
    <p:sldId id="259" r:id="rId3"/>
    <p:sldId id="356" r:id="rId4"/>
    <p:sldId id="479" r:id="rId5"/>
    <p:sldId id="357" r:id="rId6"/>
    <p:sldId id="480" r:id="rId7"/>
    <p:sldId id="481" r:id="rId8"/>
    <p:sldId id="359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67"/>
  </p:normalViewPr>
  <p:slideViewPr>
    <p:cSldViewPr snapToGrid="0">
      <p:cViewPr varScale="1">
        <p:scale>
          <a:sx n="111" d="100"/>
          <a:sy n="111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7/1/2024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3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30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24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0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14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67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546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8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4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0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4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31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/>
              <a:t>A thousand hallelujahs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5458969" y="4352544"/>
            <a:ext cx="5928358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CCLI: 9757940</a:t>
            </a:r>
          </a:p>
        </p:txBody>
      </p:sp>
      <p:pic>
        <p:nvPicPr>
          <p:cNvPr id="1093" name="Picture 1092" descr="A blue and white light&#10;&#10;Description automatically generated">
            <a:extLst>
              <a:ext uri="{FF2B5EF4-FFF2-40B4-BE49-F238E27FC236}">
                <a16:creationId xmlns:a16="http://schemas.microsoft.com/office/drawing/2014/main" id="{DD3367C4-6A1A-B890-6DA3-F9E3B1408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1" r="53615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to the Lord</a:t>
            </a:r>
          </a:p>
          <a:p>
            <a:pPr marL="0" indent="0"/>
            <a:r>
              <a:rPr lang="en-US" sz="4267" dirty="0"/>
              <a:t>To the lamb</a:t>
            </a:r>
          </a:p>
          <a:p>
            <a:pPr marL="0" indent="0"/>
            <a:r>
              <a:rPr lang="en-US" sz="4267" dirty="0"/>
              <a:t>To the King of Heaven</a:t>
            </a:r>
          </a:p>
        </p:txBody>
      </p:sp>
    </p:spTree>
    <p:extLst>
      <p:ext uri="{BB962C8B-B14F-4D97-AF65-F5344CB8AC3E}">
        <p14:creationId xmlns:p14="http://schemas.microsoft.com/office/powerpoint/2010/main" val="160457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for He rose</a:t>
            </a:r>
          </a:p>
          <a:p>
            <a:pPr marL="0" indent="0"/>
            <a:r>
              <a:rPr lang="en-US" sz="4267" dirty="0"/>
              <a:t>Now He reigns</a:t>
            </a:r>
          </a:p>
          <a:p>
            <a:pPr marL="0" indent="0"/>
            <a:r>
              <a:rPr lang="en-US" sz="4267" dirty="0"/>
              <a:t>We will sing forever</a:t>
            </a:r>
          </a:p>
        </p:txBody>
      </p:sp>
    </p:spTree>
    <p:extLst>
      <p:ext uri="{BB962C8B-B14F-4D97-AF65-F5344CB8AC3E}">
        <p14:creationId xmlns:p14="http://schemas.microsoft.com/office/powerpoint/2010/main" val="227852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With a thousand hallelujahs</a:t>
            </a:r>
          </a:p>
          <a:p>
            <a:pPr marL="0" indent="0"/>
            <a:r>
              <a:rPr lang="en-US" sz="4267" dirty="0"/>
              <a:t>We magnify Your name</a:t>
            </a:r>
          </a:p>
          <a:p>
            <a:pPr marL="0" indent="0"/>
            <a:r>
              <a:rPr lang="en-US" sz="4267" dirty="0"/>
              <a:t>You alone deserve the glory</a:t>
            </a:r>
          </a:p>
          <a:p>
            <a:pPr marL="0" indent="0"/>
            <a:r>
              <a:rPr lang="en-US" sz="4267" dirty="0"/>
              <a:t>The honor and the praise</a:t>
            </a:r>
          </a:p>
        </p:txBody>
      </p:sp>
    </p:spTree>
    <p:extLst>
      <p:ext uri="{BB962C8B-B14F-4D97-AF65-F5344CB8AC3E}">
        <p14:creationId xmlns:p14="http://schemas.microsoft.com/office/powerpoint/2010/main" val="2058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Lord Jesus</a:t>
            </a:r>
          </a:p>
          <a:p>
            <a:pPr marL="0" indent="0"/>
            <a:r>
              <a:rPr lang="en-US" sz="4267" dirty="0"/>
              <a:t>This song is forever Yours</a:t>
            </a:r>
          </a:p>
          <a:p>
            <a:pPr marL="0" indent="0"/>
            <a:r>
              <a:rPr lang="en-US" sz="4267" dirty="0"/>
              <a:t>A thousand hallelujahs</a:t>
            </a:r>
          </a:p>
          <a:p>
            <a:pPr marL="0" indent="0"/>
            <a:r>
              <a:rPr lang="en-US" sz="4267" dirty="0"/>
              <a:t>And a thousand more</a:t>
            </a:r>
          </a:p>
        </p:txBody>
      </p:sp>
    </p:spTree>
    <p:extLst>
      <p:ext uri="{BB962C8B-B14F-4D97-AF65-F5344CB8AC3E}">
        <p14:creationId xmlns:p14="http://schemas.microsoft.com/office/powerpoint/2010/main" val="55471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to the Lord</a:t>
            </a:r>
          </a:p>
          <a:p>
            <a:pPr marL="0" indent="0"/>
            <a:r>
              <a:rPr lang="en-US" sz="4267" dirty="0"/>
              <a:t>To the lamb</a:t>
            </a:r>
          </a:p>
          <a:p>
            <a:pPr marL="0" indent="0"/>
            <a:r>
              <a:rPr lang="en-US" sz="4267" dirty="0"/>
              <a:t>To the King of Heaven</a:t>
            </a:r>
          </a:p>
        </p:txBody>
      </p:sp>
    </p:spTree>
    <p:extLst>
      <p:ext uri="{BB962C8B-B14F-4D97-AF65-F5344CB8AC3E}">
        <p14:creationId xmlns:p14="http://schemas.microsoft.com/office/powerpoint/2010/main" val="125545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for He rose</a:t>
            </a:r>
          </a:p>
          <a:p>
            <a:pPr marL="0" indent="0"/>
            <a:r>
              <a:rPr lang="en-US" sz="4267" dirty="0"/>
              <a:t>Now He reigns</a:t>
            </a:r>
          </a:p>
          <a:p>
            <a:pPr marL="0" indent="0"/>
            <a:r>
              <a:rPr lang="en-US" sz="4267" dirty="0"/>
              <a:t>We will sing forever</a:t>
            </a:r>
          </a:p>
        </p:txBody>
      </p:sp>
    </p:spTree>
    <p:extLst>
      <p:ext uri="{BB962C8B-B14F-4D97-AF65-F5344CB8AC3E}">
        <p14:creationId xmlns:p14="http://schemas.microsoft.com/office/powerpoint/2010/main" val="53523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With a thousand hallelujahs</a:t>
            </a:r>
          </a:p>
          <a:p>
            <a:pPr marL="0" indent="0"/>
            <a:r>
              <a:rPr lang="en-US" sz="4267" dirty="0"/>
              <a:t>We magnify Your name</a:t>
            </a:r>
          </a:p>
          <a:p>
            <a:pPr marL="0" indent="0"/>
            <a:r>
              <a:rPr lang="en-US" sz="4267" dirty="0"/>
              <a:t>You alone deserve the glory</a:t>
            </a:r>
          </a:p>
          <a:p>
            <a:pPr marL="0" indent="0"/>
            <a:r>
              <a:rPr lang="en-US" sz="4267" dirty="0"/>
              <a:t>The honor and the praise</a:t>
            </a:r>
          </a:p>
        </p:txBody>
      </p:sp>
    </p:spTree>
    <p:extLst>
      <p:ext uri="{BB962C8B-B14F-4D97-AF65-F5344CB8AC3E}">
        <p14:creationId xmlns:p14="http://schemas.microsoft.com/office/powerpoint/2010/main" val="229448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Lord Jesus</a:t>
            </a:r>
          </a:p>
          <a:p>
            <a:pPr marL="0" indent="0"/>
            <a:r>
              <a:rPr lang="en-US" sz="4267" dirty="0"/>
              <a:t>This song is forever Yours</a:t>
            </a:r>
          </a:p>
          <a:p>
            <a:pPr marL="0" indent="0"/>
            <a:r>
              <a:rPr lang="en-US" sz="4267" dirty="0"/>
              <a:t>A thousand hallelujahs</a:t>
            </a:r>
          </a:p>
          <a:p>
            <a:pPr marL="0" indent="0"/>
            <a:r>
              <a:rPr lang="en-US" sz="4267" dirty="0"/>
              <a:t>And a thousand more</a:t>
            </a:r>
          </a:p>
        </p:txBody>
      </p:sp>
    </p:spTree>
    <p:extLst>
      <p:ext uri="{BB962C8B-B14F-4D97-AF65-F5344CB8AC3E}">
        <p14:creationId xmlns:p14="http://schemas.microsoft.com/office/powerpoint/2010/main" val="49199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Who else would rocks cry out to worship?</a:t>
            </a:r>
          </a:p>
          <a:p>
            <a:pPr marL="0" indent="0"/>
            <a:r>
              <a:rPr lang="en-US" sz="4267" dirty="0"/>
              <a:t>Whose glory taught the stars to shine?</a:t>
            </a:r>
          </a:p>
          <a:p>
            <a:pPr marL="0" indent="0"/>
            <a:r>
              <a:rPr lang="en-US" sz="4267" dirty="0"/>
              <a:t>Perhaps creation longs to have the words to sing</a:t>
            </a:r>
          </a:p>
          <a:p>
            <a:pPr marL="0" indent="0"/>
            <a:r>
              <a:rPr lang="en-US" sz="4267" dirty="0"/>
              <a:t>But this joy is mine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With a thousand hallelujahs</a:t>
            </a:r>
          </a:p>
          <a:p>
            <a:pPr marL="0" indent="0"/>
            <a:r>
              <a:rPr lang="en-US" sz="4267" dirty="0"/>
              <a:t>We magnify Your name</a:t>
            </a:r>
          </a:p>
          <a:p>
            <a:pPr marL="0" indent="0"/>
            <a:r>
              <a:rPr lang="en-US" sz="4267" dirty="0"/>
              <a:t>You alone deserve the glory</a:t>
            </a:r>
          </a:p>
          <a:p>
            <a:pPr marL="0" indent="0"/>
            <a:r>
              <a:rPr lang="en-US" sz="4267" dirty="0"/>
              <a:t>The honor and the praise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Lord Jesus</a:t>
            </a:r>
          </a:p>
          <a:p>
            <a:pPr marL="0" indent="0"/>
            <a:r>
              <a:rPr lang="en-US" sz="4267" dirty="0"/>
              <a:t>This song is forever Yours</a:t>
            </a:r>
          </a:p>
          <a:p>
            <a:pPr marL="0" indent="0"/>
            <a:r>
              <a:rPr lang="en-US" sz="4267" dirty="0"/>
              <a:t>A thousand hallelujahs</a:t>
            </a:r>
          </a:p>
          <a:p>
            <a:pPr marL="0" indent="0"/>
            <a:r>
              <a:rPr lang="en-US" sz="4267" dirty="0"/>
              <a:t>And a thousand more</a:t>
            </a:r>
          </a:p>
        </p:txBody>
      </p:sp>
    </p:spTree>
    <p:extLst>
      <p:ext uri="{BB962C8B-B14F-4D97-AF65-F5344CB8AC3E}">
        <p14:creationId xmlns:p14="http://schemas.microsoft.com/office/powerpoint/2010/main" val="42265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Who else would die for our redemption?</a:t>
            </a:r>
          </a:p>
          <a:p>
            <a:pPr marL="0" indent="0"/>
            <a:r>
              <a:rPr lang="en-US" sz="4267" dirty="0"/>
              <a:t>Whose resurrection means I'll rise?</a:t>
            </a:r>
          </a:p>
          <a:p>
            <a:pPr marL="0" indent="0"/>
            <a:r>
              <a:rPr lang="en-US" sz="4267" dirty="0"/>
              <a:t>There isn't time enough to sing of all You've done</a:t>
            </a:r>
          </a:p>
          <a:p>
            <a:pPr marL="0" indent="0"/>
            <a:r>
              <a:rPr lang="en-US" sz="4267" dirty="0"/>
              <a:t>But I have eternity to try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With a thousand hallelujahs</a:t>
            </a:r>
          </a:p>
          <a:p>
            <a:pPr marL="0" indent="0"/>
            <a:r>
              <a:rPr lang="en-US" sz="4267" dirty="0"/>
              <a:t>We magnify Your name</a:t>
            </a:r>
          </a:p>
          <a:p>
            <a:pPr marL="0" indent="0"/>
            <a:r>
              <a:rPr lang="en-US" sz="4267" dirty="0"/>
              <a:t>You alone deserve the glory</a:t>
            </a:r>
          </a:p>
          <a:p>
            <a:pPr marL="0" indent="0"/>
            <a:r>
              <a:rPr lang="en-US" sz="4267" dirty="0"/>
              <a:t>The honor and the praise</a:t>
            </a:r>
          </a:p>
        </p:txBody>
      </p:sp>
    </p:spTree>
    <p:extLst>
      <p:ext uri="{BB962C8B-B14F-4D97-AF65-F5344CB8AC3E}">
        <p14:creationId xmlns:p14="http://schemas.microsoft.com/office/powerpoint/2010/main" val="30817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Lord Jesus</a:t>
            </a:r>
          </a:p>
          <a:p>
            <a:pPr marL="0" indent="0"/>
            <a:r>
              <a:rPr lang="en-US" sz="4267" dirty="0"/>
              <a:t>This song is forever Yours</a:t>
            </a:r>
          </a:p>
          <a:p>
            <a:pPr marL="0" indent="0"/>
            <a:r>
              <a:rPr lang="en-US" sz="4267" dirty="0"/>
              <a:t>A thousand hallelujahs</a:t>
            </a:r>
          </a:p>
          <a:p>
            <a:pPr marL="0" indent="0"/>
            <a:r>
              <a:rPr lang="en-US" sz="4267" dirty="0"/>
              <a:t>And a thousand more</a:t>
            </a:r>
          </a:p>
        </p:txBody>
      </p:sp>
    </p:spTree>
    <p:extLst>
      <p:ext uri="{BB962C8B-B14F-4D97-AF65-F5344CB8AC3E}">
        <p14:creationId xmlns:p14="http://schemas.microsoft.com/office/powerpoint/2010/main" val="20209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to the Lord</a:t>
            </a:r>
          </a:p>
          <a:p>
            <a:pPr marL="0" indent="0"/>
            <a:r>
              <a:rPr lang="en-US" sz="4267" dirty="0"/>
              <a:t>To the lamb</a:t>
            </a:r>
          </a:p>
          <a:p>
            <a:pPr marL="0" indent="0"/>
            <a:r>
              <a:rPr lang="en-US" sz="4267" dirty="0"/>
              <a:t>To the King of Heaven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Praise for He rose</a:t>
            </a:r>
          </a:p>
          <a:p>
            <a:pPr marL="0" indent="0"/>
            <a:r>
              <a:rPr lang="en-US" sz="4267" dirty="0"/>
              <a:t>Now He reigns</a:t>
            </a:r>
          </a:p>
          <a:p>
            <a:pPr marL="0" indent="0"/>
            <a:r>
              <a:rPr lang="en-US" sz="4267" dirty="0"/>
              <a:t>We will sing forever</a:t>
            </a:r>
          </a:p>
        </p:txBody>
      </p:sp>
    </p:spTree>
    <p:extLst>
      <p:ext uri="{BB962C8B-B14F-4D97-AF65-F5344CB8AC3E}">
        <p14:creationId xmlns:p14="http://schemas.microsoft.com/office/powerpoint/2010/main" val="2562895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1357</TotalTime>
  <Words>282</Words>
  <Application>Microsoft Macintosh PowerPoint</Application>
  <PresentationFormat>Widescreen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Josefin Sans</vt:lpstr>
      <vt:lpstr>Open Sans</vt:lpstr>
      <vt:lpstr>Parcel</vt:lpstr>
      <vt:lpstr>A thousand hallelujahs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21</cp:revision>
  <dcterms:created xsi:type="dcterms:W3CDTF">2023-06-17T14:19:15Z</dcterms:created>
  <dcterms:modified xsi:type="dcterms:W3CDTF">2024-01-06T14:07:41Z</dcterms:modified>
</cp:coreProperties>
</file>