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5"/>
  </p:notesMasterIdLst>
  <p:sldIdLst>
    <p:sldId id="261" r:id="rId2"/>
    <p:sldId id="468" r:id="rId3"/>
    <p:sldId id="47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4609"/>
  </p:normalViewPr>
  <p:slideViewPr>
    <p:cSldViewPr snapToGrid="0">
      <p:cViewPr varScale="1">
        <p:scale>
          <a:sx n="111" d="100"/>
          <a:sy n="111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17/11/2023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11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5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9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6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6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0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0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833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 flipH="1">
            <a:off x="992362" y="2298648"/>
            <a:ext cx="9883303" cy="141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A new commandment</a:t>
            </a:r>
            <a:endParaRPr dirty="0"/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 flipH="1">
            <a:off x="1154347" y="3713048"/>
            <a:ext cx="9559331" cy="12696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467" dirty="0"/>
              <a:t>CCLI</a:t>
            </a:r>
            <a:endParaRPr sz="1467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</a:t>
            </a:r>
          </a:p>
          <a:p>
            <a:pPr marL="0" indent="0"/>
            <a:r>
              <a:rPr lang="en-US" sz="4267" dirty="0"/>
              <a:t>A new commandment I give unto you:</a:t>
            </a:r>
          </a:p>
          <a:p>
            <a:pPr marL="0" indent="0"/>
            <a:r>
              <a:rPr lang="en-US" sz="4267" dirty="0"/>
              <a:t>that you love one another as I have loved you,</a:t>
            </a:r>
          </a:p>
          <a:p>
            <a:pPr marL="0" indent="0"/>
            <a:r>
              <a:rPr lang="en-US" sz="4267" dirty="0"/>
              <a:t>that you love one another as I have loved you.</a:t>
            </a:r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</a:t>
            </a:r>
          </a:p>
          <a:p>
            <a:pPr marL="0" indent="0"/>
            <a:r>
              <a:rPr lang="en-US" sz="4267" dirty="0"/>
              <a:t>By this shall all know that you are my disciples:</a:t>
            </a:r>
          </a:p>
          <a:p>
            <a:pPr marL="0" indent="0"/>
            <a:r>
              <a:rPr lang="en-US" sz="4267" dirty="0"/>
              <a:t>if you have love one for another.</a:t>
            </a:r>
          </a:p>
          <a:p>
            <a:pPr marL="0" indent="0"/>
            <a:r>
              <a:rPr lang="en-US" sz="4267" dirty="0"/>
              <a:t>(x2)</a:t>
            </a:r>
          </a:p>
        </p:txBody>
      </p:sp>
    </p:spTree>
    <p:extLst>
      <p:ext uri="{BB962C8B-B14F-4D97-AF65-F5344CB8AC3E}">
        <p14:creationId xmlns:p14="http://schemas.microsoft.com/office/powerpoint/2010/main" val="13467625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1351</TotalTime>
  <Words>60</Words>
  <Application>Microsoft Macintosh PowerPoint</Application>
  <PresentationFormat>Widescreen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Gill Sans MT</vt:lpstr>
      <vt:lpstr>Josefin Sans</vt:lpstr>
      <vt:lpstr>Open Sans</vt:lpstr>
      <vt:lpstr>Parcel</vt:lpstr>
      <vt:lpstr>A new commandment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Johnny Wu</cp:lastModifiedBy>
  <cp:revision>20</cp:revision>
  <dcterms:created xsi:type="dcterms:W3CDTF">2023-06-17T14:19:15Z</dcterms:created>
  <dcterms:modified xsi:type="dcterms:W3CDTF">2023-11-17T11:38:18Z</dcterms:modified>
</cp:coreProperties>
</file>