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8"/>
  </p:notesMasterIdLst>
  <p:sldIdLst>
    <p:sldId id="261" r:id="rId2"/>
    <p:sldId id="259" r:id="rId3"/>
    <p:sldId id="357" r:id="rId4"/>
    <p:sldId id="477" r:id="rId5"/>
    <p:sldId id="478" r:id="rId6"/>
    <p:sldId id="4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7" autoAdjust="0"/>
    <p:restoredTop sz="94609"/>
  </p:normalViewPr>
  <p:slideViewPr>
    <p:cSldViewPr snapToGrid="0">
      <p:cViewPr varScale="1">
        <p:scale>
          <a:sx n="111" d="100"/>
          <a:sy n="111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17/11/2023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20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239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51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89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6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86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6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0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7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48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12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06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83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 flipH="1">
            <a:off x="992362" y="2298648"/>
            <a:ext cx="9883303" cy="141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8000" dirty="0"/>
              <a:t>Be thou my vision</a:t>
            </a:r>
            <a:endParaRPr sz="8000" dirty="0"/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 flipH="1">
            <a:off x="1154347" y="3713048"/>
            <a:ext cx="9559331" cy="12696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467" dirty="0"/>
              <a:t>CCLI</a:t>
            </a:r>
            <a:endParaRPr sz="1467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Be Thou my Vision, O Lord of my heart;</a:t>
            </a:r>
          </a:p>
          <a:p>
            <a:pPr marL="0" indent="0"/>
            <a:r>
              <a:rPr lang="en-US" sz="4267" dirty="0"/>
              <a:t>Naught be all else to me, save that Thou art</a:t>
            </a:r>
          </a:p>
          <a:p>
            <a:pPr marL="0" indent="0"/>
            <a:r>
              <a:rPr lang="en-US" sz="4267" dirty="0"/>
              <a:t>Thou my best Thought, by day or by night</a:t>
            </a:r>
          </a:p>
          <a:p>
            <a:pPr marL="0" indent="0"/>
            <a:r>
              <a:rPr lang="en-US" sz="4267" dirty="0"/>
              <a:t>Waking or sleeping, Thy presence my light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Be Thou my Wisdom, and Thou my true Word;</a:t>
            </a:r>
          </a:p>
          <a:p>
            <a:pPr marL="0" indent="0"/>
            <a:r>
              <a:rPr lang="en-US" sz="4267" dirty="0"/>
              <a:t>I ever with Thee and Thou with me, Lord;</a:t>
            </a:r>
          </a:p>
          <a:p>
            <a:pPr marL="0" indent="0"/>
            <a:r>
              <a:rPr lang="en-US" sz="4267" dirty="0"/>
              <a:t>Thou my great Father, I Thy true son;</a:t>
            </a:r>
          </a:p>
          <a:p>
            <a:pPr marL="0" indent="0"/>
            <a:r>
              <a:rPr lang="en-US" sz="4267" dirty="0"/>
              <a:t>Thou in me dwelling, and I with Thee one</a:t>
            </a:r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3</a:t>
            </a:r>
          </a:p>
          <a:p>
            <a:pPr marL="0" indent="0"/>
            <a:r>
              <a:rPr lang="en-US" sz="4267" dirty="0"/>
              <a:t>Riches I heed not, nor man's empty praise</a:t>
            </a:r>
          </a:p>
          <a:p>
            <a:pPr marL="0" indent="0"/>
            <a:r>
              <a:rPr lang="en-US" sz="4267" dirty="0"/>
              <a:t>Thou mine Inheritance, now and always:</a:t>
            </a:r>
          </a:p>
          <a:p>
            <a:pPr marL="0" indent="0"/>
            <a:r>
              <a:rPr lang="en-US" sz="4267" dirty="0"/>
              <a:t>Thou and Thou only, put first in my heart</a:t>
            </a:r>
          </a:p>
          <a:p>
            <a:pPr marL="0" indent="0"/>
            <a:r>
              <a:rPr lang="en-US" sz="4267" dirty="0"/>
              <a:t>High King of Heaven, my Treasure Thou art</a:t>
            </a:r>
          </a:p>
        </p:txBody>
      </p:sp>
    </p:spTree>
    <p:extLst>
      <p:ext uri="{BB962C8B-B14F-4D97-AF65-F5344CB8AC3E}">
        <p14:creationId xmlns:p14="http://schemas.microsoft.com/office/powerpoint/2010/main" val="371347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4</a:t>
            </a:r>
          </a:p>
          <a:p>
            <a:pPr marL="0" indent="0"/>
            <a:r>
              <a:rPr lang="en-US" sz="4267" dirty="0"/>
              <a:t>Oh, God, be my everything, be my delight</a:t>
            </a:r>
          </a:p>
          <a:p>
            <a:pPr marL="0" indent="0"/>
            <a:r>
              <a:rPr lang="en-US" sz="4267" dirty="0"/>
              <a:t>Be, Jesus, my glory My soul's satisfied</a:t>
            </a:r>
          </a:p>
          <a:p>
            <a:pPr marL="0" indent="0"/>
            <a:r>
              <a:rPr lang="en-US" sz="4267" dirty="0"/>
              <a:t>Oh, God, be my everything, be my delight</a:t>
            </a:r>
          </a:p>
          <a:p>
            <a:pPr marL="0" indent="0"/>
            <a:r>
              <a:rPr lang="en-US" sz="4267" dirty="0"/>
              <a:t>Be, Jesus, my glory My soul's satisfied</a:t>
            </a:r>
          </a:p>
        </p:txBody>
      </p:sp>
    </p:spTree>
    <p:extLst>
      <p:ext uri="{BB962C8B-B14F-4D97-AF65-F5344CB8AC3E}">
        <p14:creationId xmlns:p14="http://schemas.microsoft.com/office/powerpoint/2010/main" val="335631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Outro</a:t>
            </a:r>
          </a:p>
          <a:p>
            <a:pPr marL="0" indent="0"/>
            <a:r>
              <a:rPr lang="en-US" sz="4267" dirty="0"/>
              <a:t>High King of Heaven, my victory won</a:t>
            </a:r>
          </a:p>
          <a:p>
            <a:pPr marL="0" indent="0"/>
            <a:r>
              <a:rPr lang="en-US" sz="4267" dirty="0"/>
              <a:t>May I reach Heaven's joys, bright Heaven's Sun!</a:t>
            </a:r>
          </a:p>
          <a:p>
            <a:pPr marL="0" indent="0"/>
            <a:r>
              <a:rPr lang="en-US" sz="4267" dirty="0"/>
              <a:t>Heart of my own heart, whatever befall</a:t>
            </a:r>
          </a:p>
          <a:p>
            <a:pPr marL="0" indent="0"/>
            <a:r>
              <a:rPr lang="en-US" sz="4267"/>
              <a:t>Still be my Vision, O Ruler of all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225496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1352</TotalTime>
  <Words>207</Words>
  <Application>Microsoft Macintosh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Josefin Sans</vt:lpstr>
      <vt:lpstr>Open Sans</vt:lpstr>
      <vt:lpstr>Parcel</vt:lpstr>
      <vt:lpstr>Be thou my vision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Johnny Wu</cp:lastModifiedBy>
  <cp:revision>19</cp:revision>
  <dcterms:created xsi:type="dcterms:W3CDTF">2023-06-17T14:19:15Z</dcterms:created>
  <dcterms:modified xsi:type="dcterms:W3CDTF">2023-11-17T11:34:48Z</dcterms:modified>
</cp:coreProperties>
</file>