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2"/>
  </p:notesMasterIdLst>
  <p:sldIdLst>
    <p:sldId id="261" r:id="rId2"/>
    <p:sldId id="259" r:id="rId3"/>
    <p:sldId id="468" r:id="rId4"/>
    <p:sldId id="470" r:id="rId5"/>
    <p:sldId id="356" r:id="rId6"/>
    <p:sldId id="357" r:id="rId7"/>
    <p:sldId id="478" r:id="rId8"/>
    <p:sldId id="359" r:id="rId9"/>
    <p:sldId id="476" r:id="rId10"/>
    <p:sldId id="4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09"/>
  </p:normalViewPr>
  <p:slideViewPr>
    <p:cSldViewPr snapToGrid="0">
      <p:cViewPr varScale="1">
        <p:scale>
          <a:sx n="111" d="100"/>
          <a:sy n="11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1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992362" y="2298648"/>
            <a:ext cx="9883303" cy="14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Template</a:t>
            </a:r>
            <a:endParaRPr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1154347" y="3713048"/>
            <a:ext cx="9559331" cy="12696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67" dirty="0"/>
              <a:t>CCLI:  Benjamin Hastings, Dean Ussher, Marty Sampson</a:t>
            </a:r>
          </a:p>
          <a:p>
            <a:pPr marL="0" indent="0">
              <a:buNone/>
            </a:pPr>
            <a:r>
              <a:rPr lang="en-US" sz="1467" dirty="0"/>
              <a:t>© 2015 Small City Music (Admin. by Music Services, Inc.)</a:t>
            </a:r>
          </a:p>
          <a:p>
            <a:pPr marL="0" indent="0">
              <a:buNone/>
            </a:pPr>
            <a:r>
              <a:rPr lang="en-US" sz="1467" dirty="0"/>
              <a:t>Hillsong Music Publishing Australia</a:t>
            </a:r>
          </a:p>
          <a:p>
            <a:pPr marL="0" indent="0">
              <a:buNone/>
            </a:pPr>
            <a:r>
              <a:rPr lang="en-US" sz="1467" dirty="0"/>
              <a:t>CCLI </a:t>
            </a:r>
            <a:r>
              <a:rPr lang="en-US" sz="1467" dirty="0" err="1"/>
              <a:t>Licence</a:t>
            </a:r>
            <a:r>
              <a:rPr lang="en-US" sz="1467" dirty="0"/>
              <a:t> No. 5485849</a:t>
            </a:r>
          </a:p>
          <a:p>
            <a:pPr marL="0" indent="0">
              <a:buNone/>
            </a:pPr>
            <a:r>
              <a:rPr lang="en-US" sz="1467" dirty="0"/>
              <a:t>7037787</a:t>
            </a:r>
            <a:endParaRPr sz="14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/>
              <a:t>Tag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</p:txBody>
      </p:sp>
    </p:spTree>
    <p:extLst>
      <p:ext uri="{BB962C8B-B14F-4D97-AF65-F5344CB8AC3E}">
        <p14:creationId xmlns:p14="http://schemas.microsoft.com/office/powerpoint/2010/main" val="354934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1351</TotalTime>
  <Words>47</Words>
  <Application>Microsoft Macintosh PowerPoint</Application>
  <PresentationFormat>Widescreen</PresentationFormat>
  <Paragraphs>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Josefin Sans</vt:lpstr>
      <vt:lpstr>Open Sans</vt:lpstr>
      <vt:lpstr>Parcel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20</cp:revision>
  <dcterms:created xsi:type="dcterms:W3CDTF">2023-06-17T14:19:15Z</dcterms:created>
  <dcterms:modified xsi:type="dcterms:W3CDTF">2023-11-17T11:32:12Z</dcterms:modified>
</cp:coreProperties>
</file>