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2"/>
  </p:notesMasterIdLst>
  <p:sldIdLst>
    <p:sldId id="261" r:id="rId2"/>
    <p:sldId id="259" r:id="rId3"/>
    <p:sldId id="468" r:id="rId4"/>
    <p:sldId id="470" r:id="rId5"/>
    <p:sldId id="356" r:id="rId6"/>
    <p:sldId id="357" r:id="rId7"/>
    <p:sldId id="478" r:id="rId8"/>
    <p:sldId id="359" r:id="rId9"/>
    <p:sldId id="476" r:id="rId10"/>
    <p:sldId id="4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8" autoAdjust="0"/>
    <p:restoredTop sz="94599"/>
  </p:normalViewPr>
  <p:slideViewPr>
    <p:cSldViewPr snapToGrid="0">
      <p:cViewPr varScale="1">
        <p:scale>
          <a:sx n="92" d="100"/>
          <a:sy n="92" d="100"/>
        </p:scale>
        <p:origin x="19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84D19-4441-405A-A897-182ECCA016BA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8889F-0059-4022-952E-C0001D4B6B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20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73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113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1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32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113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2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65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5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895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366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2657600" y="1872617"/>
            <a:ext cx="6876800" cy="1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3996800" y="3184049"/>
            <a:ext cx="4198400" cy="1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3866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3353884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6711717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9584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1163367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43162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4521200" y="2875493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76740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7851233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2355700" y="4140133"/>
            <a:ext cx="41228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842300" y="482682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5995133" y="4140133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6200133" y="4826800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674967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5032800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8390633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65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408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673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148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212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0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06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833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1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 flipH="1">
            <a:off x="992362" y="2298648"/>
            <a:ext cx="9883303" cy="141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dirty="0"/>
              <a:t>Template</a:t>
            </a:r>
            <a:endParaRPr dirty="0"/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 flipH="1">
            <a:off x="1154347" y="3713048"/>
            <a:ext cx="9559331" cy="126962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467" dirty="0"/>
              <a:t>CCLI</a:t>
            </a:r>
            <a:endParaRPr sz="1467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/>
              <a:t>Tag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71347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</p:txBody>
      </p:sp>
    </p:spTree>
    <p:extLst>
      <p:ext uri="{BB962C8B-B14F-4D97-AF65-F5344CB8AC3E}">
        <p14:creationId xmlns:p14="http://schemas.microsoft.com/office/powerpoint/2010/main" val="343843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 err="1"/>
              <a:t>Prechorus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134676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</p:txBody>
      </p:sp>
    </p:spTree>
    <p:extLst>
      <p:ext uri="{BB962C8B-B14F-4D97-AF65-F5344CB8AC3E}">
        <p14:creationId xmlns:p14="http://schemas.microsoft.com/office/powerpoint/2010/main" val="161682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</a:t>
            </a:r>
          </a:p>
        </p:txBody>
      </p:sp>
    </p:spTree>
    <p:extLst>
      <p:ext uri="{BB962C8B-B14F-4D97-AF65-F5344CB8AC3E}">
        <p14:creationId xmlns:p14="http://schemas.microsoft.com/office/powerpoint/2010/main" val="139098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</p:txBody>
      </p:sp>
    </p:spTree>
    <p:extLst>
      <p:ext uri="{BB962C8B-B14F-4D97-AF65-F5344CB8AC3E}">
        <p14:creationId xmlns:p14="http://schemas.microsoft.com/office/powerpoint/2010/main" val="354934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60621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</a:t>
            </a:r>
          </a:p>
        </p:txBody>
      </p:sp>
    </p:spTree>
    <p:extLst>
      <p:ext uri="{BB962C8B-B14F-4D97-AF65-F5344CB8AC3E}">
        <p14:creationId xmlns:p14="http://schemas.microsoft.com/office/powerpoint/2010/main" val="334512714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1351</TotalTime>
  <Words>14</Words>
  <Application>Microsoft Macintosh PowerPoint</Application>
  <PresentationFormat>Widescreen</PresentationFormat>
  <Paragraphs>11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Josefin Sans</vt:lpstr>
      <vt:lpstr>Open Sans</vt:lpstr>
      <vt:lpstr>Parcel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Oceans</dc:title>
  <dc:creator>Annabel Lam</dc:creator>
  <cp:lastModifiedBy>Pang Ho Wu</cp:lastModifiedBy>
  <cp:revision>18</cp:revision>
  <dcterms:created xsi:type="dcterms:W3CDTF">2023-06-17T14:19:15Z</dcterms:created>
  <dcterms:modified xsi:type="dcterms:W3CDTF">2023-10-27T10:05:01Z</dcterms:modified>
</cp:coreProperties>
</file>