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07" r:id="rId1"/>
  </p:sldMasterIdLst>
  <p:notesMasterIdLst>
    <p:notesMasterId r:id="rId62"/>
  </p:notesMasterIdLst>
  <p:sldIdLst>
    <p:sldId id="256" r:id="rId2"/>
    <p:sldId id="381" r:id="rId3"/>
    <p:sldId id="563" r:id="rId4"/>
    <p:sldId id="554" r:id="rId5"/>
    <p:sldId id="261" r:id="rId6"/>
    <p:sldId id="259" r:id="rId7"/>
    <p:sldId id="468" r:id="rId8"/>
    <p:sldId id="356" r:id="rId9"/>
    <p:sldId id="479" r:id="rId10"/>
    <p:sldId id="480" r:id="rId11"/>
    <p:sldId id="357" r:id="rId12"/>
    <p:sldId id="481" r:id="rId13"/>
    <p:sldId id="482" r:id="rId14"/>
    <p:sldId id="359" r:id="rId15"/>
    <p:sldId id="483" r:id="rId16"/>
    <p:sldId id="484" r:id="rId17"/>
    <p:sldId id="485" r:id="rId18"/>
    <p:sldId id="486" r:id="rId19"/>
    <p:sldId id="596" r:id="rId20"/>
    <p:sldId id="597" r:id="rId21"/>
    <p:sldId id="598" r:id="rId22"/>
    <p:sldId id="599" r:id="rId23"/>
    <p:sldId id="600" r:id="rId24"/>
    <p:sldId id="601" r:id="rId25"/>
    <p:sldId id="602" r:id="rId26"/>
    <p:sldId id="603" r:id="rId27"/>
    <p:sldId id="604" r:id="rId28"/>
    <p:sldId id="605" r:id="rId29"/>
    <p:sldId id="606" r:id="rId30"/>
    <p:sldId id="607" r:id="rId31"/>
    <p:sldId id="608" r:id="rId32"/>
    <p:sldId id="476" r:id="rId33"/>
    <p:sldId id="609" r:id="rId34"/>
    <p:sldId id="487" r:id="rId35"/>
    <p:sldId id="477" r:id="rId36"/>
    <p:sldId id="610" r:id="rId37"/>
    <p:sldId id="611" r:id="rId38"/>
    <p:sldId id="460" r:id="rId39"/>
    <p:sldId id="612" r:id="rId40"/>
    <p:sldId id="613" r:id="rId41"/>
    <p:sldId id="461" r:id="rId42"/>
    <p:sldId id="614" r:id="rId43"/>
    <p:sldId id="462" r:id="rId44"/>
    <p:sldId id="463" r:id="rId45"/>
    <p:sldId id="464" r:id="rId46"/>
    <p:sldId id="465" r:id="rId47"/>
    <p:sldId id="459" r:id="rId48"/>
    <p:sldId id="466" r:id="rId49"/>
    <p:sldId id="467" r:id="rId50"/>
    <p:sldId id="276" r:id="rId51"/>
    <p:sldId id="591" r:id="rId52"/>
    <p:sldId id="592" r:id="rId53"/>
    <p:sldId id="593" r:id="rId54"/>
    <p:sldId id="594" r:id="rId55"/>
    <p:sldId id="595" r:id="rId56"/>
    <p:sldId id="561" r:id="rId57"/>
    <p:sldId id="559" r:id="rId58"/>
    <p:sldId id="589" r:id="rId59"/>
    <p:sldId id="269" r:id="rId60"/>
    <p:sldId id="275" r:id="rId61"/>
  </p:sldIdLst>
  <p:sldSz cx="9144000" cy="5143500" type="screen16x9"/>
  <p:notesSz cx="6858000" cy="9144000"/>
  <p:embeddedFontLst>
    <p:embeddedFont>
      <p:font typeface="Gill Sans MT" panose="020B0502020104020203" pitchFamily="34" charset="77"/>
      <p:regular r:id="rId63"/>
      <p:bold r:id="rId64"/>
      <p:italic r:id="rId65"/>
      <p:boldItalic r:id="rId66"/>
    </p:embeddedFont>
    <p:embeddedFont>
      <p:font typeface="Josefin Sans" pitchFamily="2" charset="77"/>
      <p:regular r:id="rId67"/>
      <p:bold r:id="rId68"/>
    </p:embeddedFont>
    <p:embeddedFont>
      <p:font typeface="Open Sans" panose="020B0606030504020204" pitchFamily="34" charset="0"/>
      <p:regular r:id="rId69"/>
      <p:bold r:id="rId70"/>
      <p:italic r:id="rId71"/>
      <p:boldItalic r:id="rId7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7D92787-0673-4784-B1B4-DA8829A55E00}">
  <a:tblStyle styleId="{C7D92787-0673-4784-B1B4-DA8829A55E0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00" autoAdjust="0"/>
    <p:restoredTop sz="94660"/>
  </p:normalViewPr>
  <p:slideViewPr>
    <p:cSldViewPr snapToGrid="0">
      <p:cViewPr varScale="1">
        <p:scale>
          <a:sx n="165" d="100"/>
          <a:sy n="165" d="100"/>
        </p:scale>
        <p:origin x="408"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fntdata"/><Relationship Id="rId68"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4.fntdata"/><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2.fntdata"/><Relationship Id="rId69"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70" Type="http://schemas.openxmlformats.org/officeDocument/2006/relationships/font" Target="fonts/font8.fntdata"/><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3.fntdata"/><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font" Target="fonts/font9.fntdata"/></Relationships>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24A687-FD45-4AE6-8C2B-71623BC271D2}" type="doc">
      <dgm:prSet loTypeId="urn:microsoft.com/office/officeart/2005/8/layout/default" loCatId="list" qsTypeId="urn:microsoft.com/office/officeart/2005/8/quickstyle/simple1" qsCatId="simple" csTypeId="urn:microsoft.com/office/officeart/2005/8/colors/accent0_3" csCatId="mainScheme" phldr="1"/>
      <dgm:spPr/>
      <dgm:t>
        <a:bodyPr/>
        <a:lstStyle/>
        <a:p>
          <a:endParaRPr lang="en-US"/>
        </a:p>
      </dgm:t>
    </dgm:pt>
    <dgm:pt modelId="{E02567AB-EAF4-4B59-8620-9E5956198D4D}">
      <dgm:prSet custT="1"/>
      <dgm:spPr/>
      <dgm:t>
        <a:bodyPr/>
        <a:lstStyle/>
        <a:p>
          <a:pPr>
            <a:lnSpc>
              <a:spcPct val="100000"/>
            </a:lnSpc>
          </a:pPr>
          <a:r>
            <a:rPr lang="en-US" sz="2000" dirty="0"/>
            <a:t>Announcement</a:t>
          </a:r>
        </a:p>
        <a:p>
          <a:pPr>
            <a:lnSpc>
              <a:spcPct val="100000"/>
            </a:lnSpc>
          </a:pPr>
          <a:r>
            <a:rPr lang="en-US" sz="1600" dirty="0"/>
            <a:t>Text</a:t>
          </a:r>
          <a:endParaRPr lang="en-US" sz="1400" dirty="0"/>
        </a:p>
      </dgm:t>
    </dgm:pt>
    <dgm:pt modelId="{FCA4D63B-0BCC-401C-8421-881491996486}" type="parTrans" cxnId="{8FEF7BDF-0656-47A9-B38B-B6D5C3A04A82}">
      <dgm:prSet/>
      <dgm:spPr/>
      <dgm:t>
        <a:bodyPr/>
        <a:lstStyle/>
        <a:p>
          <a:endParaRPr lang="en-US"/>
        </a:p>
      </dgm:t>
    </dgm:pt>
    <dgm:pt modelId="{FE50CAE5-E893-42B6-AC6B-0CA628BCC3F6}" type="sibTrans" cxnId="{8FEF7BDF-0656-47A9-B38B-B6D5C3A04A82}">
      <dgm:prSet/>
      <dgm:spPr/>
      <dgm:t>
        <a:bodyPr/>
        <a:lstStyle/>
        <a:p>
          <a:pPr>
            <a:lnSpc>
              <a:spcPct val="100000"/>
            </a:lnSpc>
          </a:pPr>
          <a:endParaRPr lang="en-US"/>
        </a:p>
      </dgm:t>
    </dgm:pt>
    <dgm:pt modelId="{0F51077B-AD45-4FAD-AFE2-6FDCF17097FD}">
      <dgm:prSet custT="1"/>
      <dgm:spPr/>
      <dgm:t>
        <a:bodyPr/>
        <a:lstStyle/>
        <a:p>
          <a:pPr>
            <a:lnSpc>
              <a:spcPct val="100000"/>
            </a:lnSpc>
          </a:pPr>
          <a:r>
            <a:rPr lang="en-US" sz="2000" dirty="0"/>
            <a:t>Announcement</a:t>
          </a:r>
        </a:p>
        <a:p>
          <a:pPr>
            <a:lnSpc>
              <a:spcPct val="100000"/>
            </a:lnSpc>
          </a:pPr>
          <a:r>
            <a:rPr lang="en-US" sz="1600" dirty="0"/>
            <a:t>Text</a:t>
          </a:r>
          <a:endParaRPr lang="en-US" sz="1400" dirty="0"/>
        </a:p>
      </dgm:t>
    </dgm:pt>
    <dgm:pt modelId="{89052D82-E86A-4CEF-9E8A-62C21A6A1A7E}" type="parTrans" cxnId="{245EA8C7-7EEC-4875-ADC8-DE624D229766}">
      <dgm:prSet/>
      <dgm:spPr/>
      <dgm:t>
        <a:bodyPr/>
        <a:lstStyle/>
        <a:p>
          <a:endParaRPr lang="en-US"/>
        </a:p>
      </dgm:t>
    </dgm:pt>
    <dgm:pt modelId="{36457EAC-883D-4C1B-89E5-95B01489DB33}" type="sibTrans" cxnId="{245EA8C7-7EEC-4875-ADC8-DE624D229766}">
      <dgm:prSet/>
      <dgm:spPr/>
      <dgm:t>
        <a:bodyPr/>
        <a:lstStyle/>
        <a:p>
          <a:pPr>
            <a:lnSpc>
              <a:spcPct val="100000"/>
            </a:lnSpc>
          </a:pPr>
          <a:endParaRPr lang="en-US"/>
        </a:p>
      </dgm:t>
    </dgm:pt>
    <dgm:pt modelId="{08AF1E4F-6584-0B41-9755-4EE24C6123B6}">
      <dgm:prSet custT="1"/>
      <dgm:spPr/>
      <dgm:t>
        <a:bodyPr/>
        <a:lstStyle/>
        <a:p>
          <a:pPr>
            <a:lnSpc>
              <a:spcPct val="100000"/>
            </a:lnSpc>
          </a:pPr>
          <a:r>
            <a:rPr lang="en-US" sz="2000" dirty="0"/>
            <a:t>Announcement</a:t>
          </a:r>
        </a:p>
        <a:p>
          <a:pPr>
            <a:lnSpc>
              <a:spcPct val="100000"/>
            </a:lnSpc>
          </a:pPr>
          <a:r>
            <a:rPr lang="en-US" sz="1600" dirty="0"/>
            <a:t>Text</a:t>
          </a:r>
          <a:endParaRPr lang="en-GB" sz="1600" dirty="0"/>
        </a:p>
      </dgm:t>
    </dgm:pt>
    <dgm:pt modelId="{F2887AE8-26D1-5449-BA0A-F9A5F970AF08}" type="sibTrans" cxnId="{0BA0280F-7FE2-0848-AF3C-BA983FB22D07}">
      <dgm:prSet/>
      <dgm:spPr/>
      <dgm:t>
        <a:bodyPr/>
        <a:lstStyle/>
        <a:p>
          <a:pPr>
            <a:lnSpc>
              <a:spcPct val="100000"/>
            </a:lnSpc>
          </a:pPr>
          <a:endParaRPr lang="en-GB"/>
        </a:p>
      </dgm:t>
    </dgm:pt>
    <dgm:pt modelId="{0592CADF-7FAC-5045-937C-FCB40C7FBD57}" type="parTrans" cxnId="{0BA0280F-7FE2-0848-AF3C-BA983FB22D07}">
      <dgm:prSet/>
      <dgm:spPr/>
      <dgm:t>
        <a:bodyPr/>
        <a:lstStyle/>
        <a:p>
          <a:endParaRPr lang="en-GB"/>
        </a:p>
      </dgm:t>
    </dgm:pt>
    <dgm:pt modelId="{B826B4B6-381A-4254-A912-473045F77AD8}">
      <dgm:prSet custT="1"/>
      <dgm:spPr/>
      <dgm:t>
        <a:bodyPr/>
        <a:lstStyle/>
        <a:p>
          <a:pPr>
            <a:lnSpc>
              <a:spcPct val="100000"/>
            </a:lnSpc>
          </a:pPr>
          <a:r>
            <a:rPr lang="en-US" sz="2000" dirty="0"/>
            <a:t>Announcement</a:t>
          </a:r>
        </a:p>
        <a:p>
          <a:pPr>
            <a:lnSpc>
              <a:spcPct val="100000"/>
            </a:lnSpc>
          </a:pPr>
          <a:r>
            <a:rPr lang="en-US" sz="1600" dirty="0"/>
            <a:t>Text</a:t>
          </a:r>
        </a:p>
      </dgm:t>
    </dgm:pt>
    <dgm:pt modelId="{3FE0BB05-ADF9-40A7-BFEA-67BD0A472445}" type="sibTrans" cxnId="{F198C86F-ECEA-4241-A678-C9498B1E8119}">
      <dgm:prSet/>
      <dgm:spPr/>
      <dgm:t>
        <a:bodyPr/>
        <a:lstStyle/>
        <a:p>
          <a:pPr>
            <a:lnSpc>
              <a:spcPct val="100000"/>
            </a:lnSpc>
          </a:pPr>
          <a:endParaRPr lang="en-US"/>
        </a:p>
      </dgm:t>
    </dgm:pt>
    <dgm:pt modelId="{34CA16BB-DAC0-4228-885F-5F2B02D028B0}" type="parTrans" cxnId="{F198C86F-ECEA-4241-A678-C9498B1E8119}">
      <dgm:prSet/>
      <dgm:spPr/>
      <dgm:t>
        <a:bodyPr/>
        <a:lstStyle/>
        <a:p>
          <a:endParaRPr lang="en-US"/>
        </a:p>
      </dgm:t>
    </dgm:pt>
    <dgm:pt modelId="{F47DF68F-84FD-4178-A525-291EAE23DBF8}">
      <dgm:prSet custT="1"/>
      <dgm:spPr/>
      <dgm:t>
        <a:bodyPr/>
        <a:lstStyle/>
        <a:p>
          <a:pPr>
            <a:lnSpc>
              <a:spcPct val="100000"/>
            </a:lnSpc>
          </a:pPr>
          <a:r>
            <a:rPr lang="en-US" sz="2000" dirty="0"/>
            <a:t>Announcement</a:t>
          </a:r>
        </a:p>
        <a:p>
          <a:pPr>
            <a:lnSpc>
              <a:spcPct val="100000"/>
            </a:lnSpc>
          </a:pPr>
          <a:r>
            <a:rPr lang="en-US" sz="1600" dirty="0"/>
            <a:t>Text</a:t>
          </a:r>
        </a:p>
      </dgm:t>
    </dgm:pt>
    <dgm:pt modelId="{E0E5C605-F042-41E4-9F60-6CDC8A21489E}" type="sibTrans" cxnId="{2B1A2827-2B5A-4831-9918-4287734F5C4E}">
      <dgm:prSet/>
      <dgm:spPr/>
      <dgm:t>
        <a:bodyPr/>
        <a:lstStyle/>
        <a:p>
          <a:endParaRPr lang="en-US"/>
        </a:p>
      </dgm:t>
    </dgm:pt>
    <dgm:pt modelId="{395326BA-0730-4016-9675-FDC5D59FB184}" type="parTrans" cxnId="{2B1A2827-2B5A-4831-9918-4287734F5C4E}">
      <dgm:prSet/>
      <dgm:spPr/>
      <dgm:t>
        <a:bodyPr/>
        <a:lstStyle/>
        <a:p>
          <a:endParaRPr lang="en-US"/>
        </a:p>
      </dgm:t>
    </dgm:pt>
    <dgm:pt modelId="{5CD7E532-4E43-2944-8EC1-9A7BF5885B59}">
      <dgm:prSet custT="1"/>
      <dgm:spPr/>
      <dgm:t>
        <a:bodyPr/>
        <a:lstStyle/>
        <a:p>
          <a:r>
            <a:rPr lang="en-GB" sz="2000" dirty="0"/>
            <a:t>Announcement</a:t>
          </a:r>
        </a:p>
        <a:p>
          <a:r>
            <a:rPr lang="en-GB" sz="1600" dirty="0"/>
            <a:t>Text</a:t>
          </a:r>
        </a:p>
      </dgm:t>
    </dgm:pt>
    <dgm:pt modelId="{169E0129-7901-2746-95D5-B8112934A72E}" type="parTrans" cxnId="{D3C1E875-CD02-114A-BA48-EA95D5390941}">
      <dgm:prSet/>
      <dgm:spPr/>
      <dgm:t>
        <a:bodyPr/>
        <a:lstStyle/>
        <a:p>
          <a:endParaRPr lang="en-GB"/>
        </a:p>
      </dgm:t>
    </dgm:pt>
    <dgm:pt modelId="{4DDAA08F-9AAD-844B-BD10-8D658F06666C}" type="sibTrans" cxnId="{D3C1E875-CD02-114A-BA48-EA95D5390941}">
      <dgm:prSet/>
      <dgm:spPr/>
      <dgm:t>
        <a:bodyPr/>
        <a:lstStyle/>
        <a:p>
          <a:endParaRPr lang="en-GB"/>
        </a:p>
      </dgm:t>
    </dgm:pt>
    <dgm:pt modelId="{E0D00103-6B37-E74C-9E5C-80852B11E52A}" type="pres">
      <dgm:prSet presAssocID="{8C24A687-FD45-4AE6-8C2B-71623BC271D2}" presName="diagram" presStyleCnt="0">
        <dgm:presLayoutVars>
          <dgm:dir/>
          <dgm:resizeHandles val="exact"/>
        </dgm:presLayoutVars>
      </dgm:prSet>
      <dgm:spPr/>
    </dgm:pt>
    <dgm:pt modelId="{3775A77E-4829-384B-B2AF-C5767E310B34}" type="pres">
      <dgm:prSet presAssocID="{E02567AB-EAF4-4B59-8620-9E5956198D4D}" presName="node" presStyleLbl="node1" presStyleIdx="0" presStyleCnt="6">
        <dgm:presLayoutVars>
          <dgm:bulletEnabled val="1"/>
        </dgm:presLayoutVars>
      </dgm:prSet>
      <dgm:spPr/>
    </dgm:pt>
    <dgm:pt modelId="{7738CB0B-0B96-B64A-A1E9-3F1DC6B31CCB}" type="pres">
      <dgm:prSet presAssocID="{FE50CAE5-E893-42B6-AC6B-0CA628BCC3F6}" presName="sibTrans" presStyleCnt="0"/>
      <dgm:spPr/>
    </dgm:pt>
    <dgm:pt modelId="{0A086E49-40EE-194A-B7C6-7D9BB0A40539}" type="pres">
      <dgm:prSet presAssocID="{5CD7E532-4E43-2944-8EC1-9A7BF5885B59}" presName="node" presStyleLbl="node1" presStyleIdx="1" presStyleCnt="6">
        <dgm:presLayoutVars>
          <dgm:bulletEnabled val="1"/>
        </dgm:presLayoutVars>
      </dgm:prSet>
      <dgm:spPr/>
    </dgm:pt>
    <dgm:pt modelId="{E09686B4-2355-2946-9959-3C039DAAECD0}" type="pres">
      <dgm:prSet presAssocID="{4DDAA08F-9AAD-844B-BD10-8D658F06666C}" presName="sibTrans" presStyleCnt="0"/>
      <dgm:spPr/>
    </dgm:pt>
    <dgm:pt modelId="{8270FCE0-BFCD-6D48-83B2-541CE4F7EF6C}" type="pres">
      <dgm:prSet presAssocID="{0F51077B-AD45-4FAD-AFE2-6FDCF17097FD}" presName="node" presStyleLbl="node1" presStyleIdx="2" presStyleCnt="6">
        <dgm:presLayoutVars>
          <dgm:bulletEnabled val="1"/>
        </dgm:presLayoutVars>
      </dgm:prSet>
      <dgm:spPr/>
    </dgm:pt>
    <dgm:pt modelId="{E74B6D4D-CE17-0E40-926B-B2CAABFD6547}" type="pres">
      <dgm:prSet presAssocID="{36457EAC-883D-4C1B-89E5-95B01489DB33}" presName="sibTrans" presStyleCnt="0"/>
      <dgm:spPr/>
    </dgm:pt>
    <dgm:pt modelId="{F1DC5270-019A-334B-BBFD-AB78BA087E46}" type="pres">
      <dgm:prSet presAssocID="{08AF1E4F-6584-0B41-9755-4EE24C6123B6}" presName="node" presStyleLbl="node1" presStyleIdx="3" presStyleCnt="6">
        <dgm:presLayoutVars>
          <dgm:bulletEnabled val="1"/>
        </dgm:presLayoutVars>
      </dgm:prSet>
      <dgm:spPr/>
    </dgm:pt>
    <dgm:pt modelId="{CFBD4110-29BB-3E49-98B0-4F2335F4D106}" type="pres">
      <dgm:prSet presAssocID="{F2887AE8-26D1-5449-BA0A-F9A5F970AF08}" presName="sibTrans" presStyleCnt="0"/>
      <dgm:spPr/>
    </dgm:pt>
    <dgm:pt modelId="{80DCE27B-61FC-3045-88A5-C9ABFC3A1F44}" type="pres">
      <dgm:prSet presAssocID="{B826B4B6-381A-4254-A912-473045F77AD8}" presName="node" presStyleLbl="node1" presStyleIdx="4" presStyleCnt="6">
        <dgm:presLayoutVars>
          <dgm:bulletEnabled val="1"/>
        </dgm:presLayoutVars>
      </dgm:prSet>
      <dgm:spPr/>
    </dgm:pt>
    <dgm:pt modelId="{A79F24A1-B5E9-9B46-89D7-14E8A6940F71}" type="pres">
      <dgm:prSet presAssocID="{3FE0BB05-ADF9-40A7-BFEA-67BD0A472445}" presName="sibTrans" presStyleCnt="0"/>
      <dgm:spPr/>
    </dgm:pt>
    <dgm:pt modelId="{EB62EA70-56E4-6045-AD71-EA639813F69F}" type="pres">
      <dgm:prSet presAssocID="{F47DF68F-84FD-4178-A525-291EAE23DBF8}" presName="node" presStyleLbl="node1" presStyleIdx="5" presStyleCnt="6">
        <dgm:presLayoutVars>
          <dgm:bulletEnabled val="1"/>
        </dgm:presLayoutVars>
      </dgm:prSet>
      <dgm:spPr/>
    </dgm:pt>
  </dgm:ptLst>
  <dgm:cxnLst>
    <dgm:cxn modelId="{8AB51600-49E3-C147-A801-D8CF8B423C98}" type="presOf" srcId="{B826B4B6-381A-4254-A912-473045F77AD8}" destId="{80DCE27B-61FC-3045-88A5-C9ABFC3A1F44}" srcOrd="0" destOrd="0" presId="urn:microsoft.com/office/officeart/2005/8/layout/default"/>
    <dgm:cxn modelId="{60A13B02-602F-5545-97A9-0D2348EE4AB8}" type="presOf" srcId="{5CD7E532-4E43-2944-8EC1-9A7BF5885B59}" destId="{0A086E49-40EE-194A-B7C6-7D9BB0A40539}" srcOrd="0" destOrd="0" presId="urn:microsoft.com/office/officeart/2005/8/layout/default"/>
    <dgm:cxn modelId="{0BA0280F-7FE2-0848-AF3C-BA983FB22D07}" srcId="{8C24A687-FD45-4AE6-8C2B-71623BC271D2}" destId="{08AF1E4F-6584-0B41-9755-4EE24C6123B6}" srcOrd="3" destOrd="0" parTransId="{0592CADF-7FAC-5045-937C-FCB40C7FBD57}" sibTransId="{F2887AE8-26D1-5449-BA0A-F9A5F970AF08}"/>
    <dgm:cxn modelId="{1B93CA25-DF12-7B4D-8205-517607D9A7A7}" type="presOf" srcId="{F47DF68F-84FD-4178-A525-291EAE23DBF8}" destId="{EB62EA70-56E4-6045-AD71-EA639813F69F}" srcOrd="0" destOrd="0" presId="urn:microsoft.com/office/officeart/2005/8/layout/default"/>
    <dgm:cxn modelId="{2B1A2827-2B5A-4831-9918-4287734F5C4E}" srcId="{8C24A687-FD45-4AE6-8C2B-71623BC271D2}" destId="{F47DF68F-84FD-4178-A525-291EAE23DBF8}" srcOrd="5" destOrd="0" parTransId="{395326BA-0730-4016-9675-FDC5D59FB184}" sibTransId="{E0E5C605-F042-41E4-9F60-6CDC8A21489E}"/>
    <dgm:cxn modelId="{9DA2BB66-B4B0-3445-9ABE-F1E3371DD6C2}" type="presOf" srcId="{0F51077B-AD45-4FAD-AFE2-6FDCF17097FD}" destId="{8270FCE0-BFCD-6D48-83B2-541CE4F7EF6C}" srcOrd="0" destOrd="0" presId="urn:microsoft.com/office/officeart/2005/8/layout/default"/>
    <dgm:cxn modelId="{90B06E6A-26CD-5343-AB1A-BB537D674601}" type="presOf" srcId="{8C24A687-FD45-4AE6-8C2B-71623BC271D2}" destId="{E0D00103-6B37-E74C-9E5C-80852B11E52A}" srcOrd="0" destOrd="0" presId="urn:microsoft.com/office/officeart/2005/8/layout/default"/>
    <dgm:cxn modelId="{F198C86F-ECEA-4241-A678-C9498B1E8119}" srcId="{8C24A687-FD45-4AE6-8C2B-71623BC271D2}" destId="{B826B4B6-381A-4254-A912-473045F77AD8}" srcOrd="4" destOrd="0" parTransId="{34CA16BB-DAC0-4228-885F-5F2B02D028B0}" sibTransId="{3FE0BB05-ADF9-40A7-BFEA-67BD0A472445}"/>
    <dgm:cxn modelId="{D3C1E875-CD02-114A-BA48-EA95D5390941}" srcId="{8C24A687-FD45-4AE6-8C2B-71623BC271D2}" destId="{5CD7E532-4E43-2944-8EC1-9A7BF5885B59}" srcOrd="1" destOrd="0" parTransId="{169E0129-7901-2746-95D5-B8112934A72E}" sibTransId="{4DDAA08F-9AAD-844B-BD10-8D658F06666C}"/>
    <dgm:cxn modelId="{3442BD81-C892-3F47-BA6E-9A7E8F9D1C51}" type="presOf" srcId="{E02567AB-EAF4-4B59-8620-9E5956198D4D}" destId="{3775A77E-4829-384B-B2AF-C5767E310B34}" srcOrd="0" destOrd="0" presId="urn:microsoft.com/office/officeart/2005/8/layout/default"/>
    <dgm:cxn modelId="{245EA8C7-7EEC-4875-ADC8-DE624D229766}" srcId="{8C24A687-FD45-4AE6-8C2B-71623BC271D2}" destId="{0F51077B-AD45-4FAD-AFE2-6FDCF17097FD}" srcOrd="2" destOrd="0" parTransId="{89052D82-E86A-4CEF-9E8A-62C21A6A1A7E}" sibTransId="{36457EAC-883D-4C1B-89E5-95B01489DB33}"/>
    <dgm:cxn modelId="{8FEF7BDF-0656-47A9-B38B-B6D5C3A04A82}" srcId="{8C24A687-FD45-4AE6-8C2B-71623BC271D2}" destId="{E02567AB-EAF4-4B59-8620-9E5956198D4D}" srcOrd="0" destOrd="0" parTransId="{FCA4D63B-0BCC-401C-8421-881491996486}" sibTransId="{FE50CAE5-E893-42B6-AC6B-0CA628BCC3F6}"/>
    <dgm:cxn modelId="{B47EEAE2-CE6A-8B40-8EEB-033E393084EE}" type="presOf" srcId="{08AF1E4F-6584-0B41-9755-4EE24C6123B6}" destId="{F1DC5270-019A-334B-BBFD-AB78BA087E46}" srcOrd="0" destOrd="0" presId="urn:microsoft.com/office/officeart/2005/8/layout/default"/>
    <dgm:cxn modelId="{058C8AA5-5896-E840-841D-5B9DB468E771}" type="presParOf" srcId="{E0D00103-6B37-E74C-9E5C-80852B11E52A}" destId="{3775A77E-4829-384B-B2AF-C5767E310B34}" srcOrd="0" destOrd="0" presId="urn:microsoft.com/office/officeart/2005/8/layout/default"/>
    <dgm:cxn modelId="{67DBF04A-3270-4D48-8D92-70352AB26BBA}" type="presParOf" srcId="{E0D00103-6B37-E74C-9E5C-80852B11E52A}" destId="{7738CB0B-0B96-B64A-A1E9-3F1DC6B31CCB}" srcOrd="1" destOrd="0" presId="urn:microsoft.com/office/officeart/2005/8/layout/default"/>
    <dgm:cxn modelId="{0C175C17-962A-344E-A389-DE5CEE80F6A0}" type="presParOf" srcId="{E0D00103-6B37-E74C-9E5C-80852B11E52A}" destId="{0A086E49-40EE-194A-B7C6-7D9BB0A40539}" srcOrd="2" destOrd="0" presId="urn:microsoft.com/office/officeart/2005/8/layout/default"/>
    <dgm:cxn modelId="{9745FDCD-F545-0341-8B0E-064B4C48A0A3}" type="presParOf" srcId="{E0D00103-6B37-E74C-9E5C-80852B11E52A}" destId="{E09686B4-2355-2946-9959-3C039DAAECD0}" srcOrd="3" destOrd="0" presId="urn:microsoft.com/office/officeart/2005/8/layout/default"/>
    <dgm:cxn modelId="{32505CEC-4BEE-1A45-9304-9335D7B36FFE}" type="presParOf" srcId="{E0D00103-6B37-E74C-9E5C-80852B11E52A}" destId="{8270FCE0-BFCD-6D48-83B2-541CE4F7EF6C}" srcOrd="4" destOrd="0" presId="urn:microsoft.com/office/officeart/2005/8/layout/default"/>
    <dgm:cxn modelId="{C8E6742C-4A7A-1148-A7D2-A40746B85561}" type="presParOf" srcId="{E0D00103-6B37-E74C-9E5C-80852B11E52A}" destId="{E74B6D4D-CE17-0E40-926B-B2CAABFD6547}" srcOrd="5" destOrd="0" presId="urn:microsoft.com/office/officeart/2005/8/layout/default"/>
    <dgm:cxn modelId="{2E0CCCE7-C16A-EB43-9153-6E2E0CF2B3B6}" type="presParOf" srcId="{E0D00103-6B37-E74C-9E5C-80852B11E52A}" destId="{F1DC5270-019A-334B-BBFD-AB78BA087E46}" srcOrd="6" destOrd="0" presId="urn:microsoft.com/office/officeart/2005/8/layout/default"/>
    <dgm:cxn modelId="{A7D5142F-AAEF-A146-B09B-3BD02528AE87}" type="presParOf" srcId="{E0D00103-6B37-E74C-9E5C-80852B11E52A}" destId="{CFBD4110-29BB-3E49-98B0-4F2335F4D106}" srcOrd="7" destOrd="0" presId="urn:microsoft.com/office/officeart/2005/8/layout/default"/>
    <dgm:cxn modelId="{5377689D-B846-1146-B175-6E65208F7E49}" type="presParOf" srcId="{E0D00103-6B37-E74C-9E5C-80852B11E52A}" destId="{80DCE27B-61FC-3045-88A5-C9ABFC3A1F44}" srcOrd="8" destOrd="0" presId="urn:microsoft.com/office/officeart/2005/8/layout/default"/>
    <dgm:cxn modelId="{CEA16254-DCF7-444D-85AF-EC360B7C4482}" type="presParOf" srcId="{E0D00103-6B37-E74C-9E5C-80852B11E52A}" destId="{A79F24A1-B5E9-9B46-89D7-14E8A6940F71}" srcOrd="9" destOrd="0" presId="urn:microsoft.com/office/officeart/2005/8/layout/default"/>
    <dgm:cxn modelId="{24EDC0D8-16FF-4B4A-BB83-B50DF88E2CD9}" type="presParOf" srcId="{E0D00103-6B37-E74C-9E5C-80852B11E52A}" destId="{EB62EA70-56E4-6045-AD71-EA639813F69F}"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C24A687-FD45-4AE6-8C2B-71623BC271D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02567AB-EAF4-4B59-8620-9E5956198D4D}">
      <dgm:prSet/>
      <dgm:spPr/>
      <dgm:t>
        <a:bodyPr/>
        <a:lstStyle/>
        <a:p>
          <a:pPr>
            <a:lnSpc>
              <a:spcPct val="100000"/>
            </a:lnSpc>
          </a:pPr>
          <a:r>
            <a:rPr lang="en-US" dirty="0"/>
            <a:t>Account Name:</a:t>
          </a:r>
        </a:p>
        <a:p>
          <a:pPr>
            <a:lnSpc>
              <a:spcPct val="100000"/>
            </a:lnSpc>
          </a:pPr>
          <a:r>
            <a:rPr lang="en-US" dirty="0"/>
            <a:t>Blacktown Chinese Christian Church</a:t>
          </a:r>
        </a:p>
      </dgm:t>
    </dgm:pt>
    <dgm:pt modelId="{FCA4D63B-0BCC-401C-8421-881491996486}" type="parTrans" cxnId="{8FEF7BDF-0656-47A9-B38B-B6D5C3A04A82}">
      <dgm:prSet/>
      <dgm:spPr/>
      <dgm:t>
        <a:bodyPr/>
        <a:lstStyle/>
        <a:p>
          <a:endParaRPr lang="en-US"/>
        </a:p>
      </dgm:t>
    </dgm:pt>
    <dgm:pt modelId="{FE50CAE5-E893-42B6-AC6B-0CA628BCC3F6}" type="sibTrans" cxnId="{8FEF7BDF-0656-47A9-B38B-B6D5C3A04A82}">
      <dgm:prSet/>
      <dgm:spPr/>
      <dgm:t>
        <a:bodyPr/>
        <a:lstStyle/>
        <a:p>
          <a:endParaRPr lang="en-US"/>
        </a:p>
      </dgm:t>
    </dgm:pt>
    <dgm:pt modelId="{0F51077B-AD45-4FAD-AFE2-6FDCF17097FD}">
      <dgm:prSet/>
      <dgm:spPr/>
      <dgm:t>
        <a:bodyPr/>
        <a:lstStyle/>
        <a:p>
          <a:pPr>
            <a:lnSpc>
              <a:spcPct val="100000"/>
            </a:lnSpc>
          </a:pPr>
          <a:r>
            <a:rPr lang="en-US" dirty="0"/>
            <a:t>BSB: 112 - 879</a:t>
          </a:r>
        </a:p>
      </dgm:t>
    </dgm:pt>
    <dgm:pt modelId="{89052D82-E86A-4CEF-9E8A-62C21A6A1A7E}" type="parTrans" cxnId="{245EA8C7-7EEC-4875-ADC8-DE624D229766}">
      <dgm:prSet/>
      <dgm:spPr/>
      <dgm:t>
        <a:bodyPr/>
        <a:lstStyle/>
        <a:p>
          <a:endParaRPr lang="en-US"/>
        </a:p>
      </dgm:t>
    </dgm:pt>
    <dgm:pt modelId="{36457EAC-883D-4C1B-89E5-95B01489DB33}" type="sibTrans" cxnId="{245EA8C7-7EEC-4875-ADC8-DE624D229766}">
      <dgm:prSet/>
      <dgm:spPr/>
      <dgm:t>
        <a:bodyPr/>
        <a:lstStyle/>
        <a:p>
          <a:endParaRPr lang="en-US"/>
        </a:p>
      </dgm:t>
    </dgm:pt>
    <dgm:pt modelId="{A1EEC57C-3093-41B2-958B-57BF056AF12B}">
      <dgm:prSet/>
      <dgm:spPr/>
      <dgm:t>
        <a:bodyPr/>
        <a:lstStyle/>
        <a:p>
          <a:pPr>
            <a:lnSpc>
              <a:spcPct val="100000"/>
            </a:lnSpc>
          </a:pPr>
          <a:r>
            <a:rPr lang="en-US" dirty="0"/>
            <a:t>Account number: 4216 50263</a:t>
          </a:r>
        </a:p>
      </dgm:t>
    </dgm:pt>
    <dgm:pt modelId="{F8B4749F-12BF-4BBC-AAA4-ACEF692BB7A2}" type="parTrans" cxnId="{5F8C9516-0329-4598-864A-606A91775FD3}">
      <dgm:prSet/>
      <dgm:spPr/>
      <dgm:t>
        <a:bodyPr/>
        <a:lstStyle/>
        <a:p>
          <a:endParaRPr lang="en-US"/>
        </a:p>
      </dgm:t>
    </dgm:pt>
    <dgm:pt modelId="{D226DE44-E4BE-4729-89BB-CB0B9FBEAFA8}" type="sibTrans" cxnId="{5F8C9516-0329-4598-864A-606A91775FD3}">
      <dgm:prSet/>
      <dgm:spPr/>
      <dgm:t>
        <a:bodyPr/>
        <a:lstStyle/>
        <a:p>
          <a:endParaRPr lang="en-US"/>
        </a:p>
      </dgm:t>
    </dgm:pt>
    <dgm:pt modelId="{B826B4B6-381A-4254-A912-473045F77AD8}">
      <dgm:prSet/>
      <dgm:spPr/>
      <dgm:t>
        <a:bodyPr/>
        <a:lstStyle/>
        <a:p>
          <a:pPr>
            <a:lnSpc>
              <a:spcPct val="100000"/>
            </a:lnSpc>
          </a:pPr>
          <a:r>
            <a:rPr lang="en-US" dirty="0"/>
            <a:t>Please put in “offering” as the reference</a:t>
          </a:r>
        </a:p>
      </dgm:t>
    </dgm:pt>
    <dgm:pt modelId="{34CA16BB-DAC0-4228-885F-5F2B02D028B0}" type="parTrans" cxnId="{F198C86F-ECEA-4241-A678-C9498B1E8119}">
      <dgm:prSet/>
      <dgm:spPr/>
      <dgm:t>
        <a:bodyPr/>
        <a:lstStyle/>
        <a:p>
          <a:endParaRPr lang="en-US"/>
        </a:p>
      </dgm:t>
    </dgm:pt>
    <dgm:pt modelId="{3FE0BB05-ADF9-40A7-BFEA-67BD0A472445}" type="sibTrans" cxnId="{F198C86F-ECEA-4241-A678-C9498B1E8119}">
      <dgm:prSet/>
      <dgm:spPr/>
      <dgm:t>
        <a:bodyPr/>
        <a:lstStyle/>
        <a:p>
          <a:endParaRPr lang="en-US"/>
        </a:p>
      </dgm:t>
    </dgm:pt>
    <dgm:pt modelId="{F47DF68F-84FD-4178-A525-291EAE23DBF8}">
      <dgm:prSet/>
      <dgm:spPr/>
      <dgm:t>
        <a:bodyPr/>
        <a:lstStyle/>
        <a:p>
          <a:pPr>
            <a:lnSpc>
              <a:spcPct val="100000"/>
            </a:lnSpc>
          </a:pPr>
          <a:r>
            <a:rPr lang="en-US" dirty="0"/>
            <a:t>The tithing box is available at the back of the hall</a:t>
          </a:r>
        </a:p>
      </dgm:t>
    </dgm:pt>
    <dgm:pt modelId="{395326BA-0730-4016-9675-FDC5D59FB184}" type="parTrans" cxnId="{2B1A2827-2B5A-4831-9918-4287734F5C4E}">
      <dgm:prSet/>
      <dgm:spPr/>
      <dgm:t>
        <a:bodyPr/>
        <a:lstStyle/>
        <a:p>
          <a:endParaRPr lang="en-US"/>
        </a:p>
      </dgm:t>
    </dgm:pt>
    <dgm:pt modelId="{E0E5C605-F042-41E4-9F60-6CDC8A21489E}" type="sibTrans" cxnId="{2B1A2827-2B5A-4831-9918-4287734F5C4E}">
      <dgm:prSet/>
      <dgm:spPr/>
      <dgm:t>
        <a:bodyPr/>
        <a:lstStyle/>
        <a:p>
          <a:endParaRPr lang="en-US"/>
        </a:p>
      </dgm:t>
    </dgm:pt>
    <dgm:pt modelId="{8E230C79-365B-4D0B-BCAB-DE98B0045FEA}" type="pres">
      <dgm:prSet presAssocID="{8C24A687-FD45-4AE6-8C2B-71623BC271D2}" presName="root" presStyleCnt="0">
        <dgm:presLayoutVars>
          <dgm:dir/>
          <dgm:resizeHandles val="exact"/>
        </dgm:presLayoutVars>
      </dgm:prSet>
      <dgm:spPr/>
    </dgm:pt>
    <dgm:pt modelId="{27023C06-66E7-412D-9ACA-DBC04DDC5CBD}" type="pres">
      <dgm:prSet presAssocID="{E02567AB-EAF4-4B59-8620-9E5956198D4D}" presName="compNode" presStyleCnt="0"/>
      <dgm:spPr/>
    </dgm:pt>
    <dgm:pt modelId="{4BA69DE3-30B9-4A31-9EF4-56496E3C3396}" type="pres">
      <dgm:prSet presAssocID="{E02567AB-EAF4-4B59-8620-9E5956198D4D}" presName="bgRect" presStyleLbl="bgShp" presStyleIdx="0" presStyleCnt="5"/>
      <dgm:spPr/>
    </dgm:pt>
    <dgm:pt modelId="{B6BC8C39-52C3-42A7-84B5-7F28316400B2}" type="pres">
      <dgm:prSet presAssocID="{E02567AB-EAF4-4B59-8620-9E5956198D4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F9FD1E44-7E26-4575-B8A3-9F5177F2B97E}" type="pres">
      <dgm:prSet presAssocID="{E02567AB-EAF4-4B59-8620-9E5956198D4D}" presName="spaceRect" presStyleCnt="0"/>
      <dgm:spPr/>
    </dgm:pt>
    <dgm:pt modelId="{BDBA5696-F61D-4DB2-8874-428B504B1EFD}" type="pres">
      <dgm:prSet presAssocID="{E02567AB-EAF4-4B59-8620-9E5956198D4D}" presName="parTx" presStyleLbl="revTx" presStyleIdx="0" presStyleCnt="5">
        <dgm:presLayoutVars>
          <dgm:chMax val="0"/>
          <dgm:chPref val="0"/>
        </dgm:presLayoutVars>
      </dgm:prSet>
      <dgm:spPr/>
    </dgm:pt>
    <dgm:pt modelId="{00FD71BC-6C26-4964-8A10-CED5474CE1D7}" type="pres">
      <dgm:prSet presAssocID="{FE50CAE5-E893-42B6-AC6B-0CA628BCC3F6}" presName="sibTrans" presStyleCnt="0"/>
      <dgm:spPr/>
    </dgm:pt>
    <dgm:pt modelId="{3B0C7BAE-3AAF-4A2D-BA03-3C44E05E2324}" type="pres">
      <dgm:prSet presAssocID="{0F51077B-AD45-4FAD-AFE2-6FDCF17097FD}" presName="compNode" presStyleCnt="0"/>
      <dgm:spPr/>
    </dgm:pt>
    <dgm:pt modelId="{5D3ABC5F-889A-4F3A-BDC7-503DA8021A6C}" type="pres">
      <dgm:prSet presAssocID="{0F51077B-AD45-4FAD-AFE2-6FDCF17097FD}" presName="bgRect" presStyleLbl="bgShp" presStyleIdx="1" presStyleCnt="5"/>
      <dgm:spPr/>
    </dgm:pt>
    <dgm:pt modelId="{B97C25DE-338A-4FA3-A4D9-574113383858}" type="pres">
      <dgm:prSet presAssocID="{0F51077B-AD45-4FAD-AFE2-6FDCF17097F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ain"/>
        </a:ext>
      </dgm:extLst>
    </dgm:pt>
    <dgm:pt modelId="{33499E36-46F9-4B51-BC93-AB6A13EA9E7E}" type="pres">
      <dgm:prSet presAssocID="{0F51077B-AD45-4FAD-AFE2-6FDCF17097FD}" presName="spaceRect" presStyleCnt="0"/>
      <dgm:spPr/>
    </dgm:pt>
    <dgm:pt modelId="{40649450-31B4-4B0F-9F77-1416CFB3AFA7}" type="pres">
      <dgm:prSet presAssocID="{0F51077B-AD45-4FAD-AFE2-6FDCF17097FD}" presName="parTx" presStyleLbl="revTx" presStyleIdx="1" presStyleCnt="5">
        <dgm:presLayoutVars>
          <dgm:chMax val="0"/>
          <dgm:chPref val="0"/>
        </dgm:presLayoutVars>
      </dgm:prSet>
      <dgm:spPr/>
    </dgm:pt>
    <dgm:pt modelId="{81A91526-9BBF-41CA-98E0-2591EDA579CF}" type="pres">
      <dgm:prSet presAssocID="{36457EAC-883D-4C1B-89E5-95B01489DB33}" presName="sibTrans" presStyleCnt="0"/>
      <dgm:spPr/>
    </dgm:pt>
    <dgm:pt modelId="{86405C0B-C479-4DB9-BEC6-33ED5BBDF639}" type="pres">
      <dgm:prSet presAssocID="{A1EEC57C-3093-41B2-958B-57BF056AF12B}" presName="compNode" presStyleCnt="0"/>
      <dgm:spPr/>
    </dgm:pt>
    <dgm:pt modelId="{79B2ACAE-C824-47AA-B9DE-16954193C142}" type="pres">
      <dgm:prSet presAssocID="{A1EEC57C-3093-41B2-958B-57BF056AF12B}" presName="bgRect" presStyleLbl="bgShp" presStyleIdx="2" presStyleCnt="5"/>
      <dgm:spPr/>
    </dgm:pt>
    <dgm:pt modelId="{252BA1F3-E9E9-4E27-BDFE-8800E282E3A4}" type="pres">
      <dgm:prSet presAssocID="{A1EEC57C-3093-41B2-958B-57BF056AF12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rget Audience"/>
        </a:ext>
      </dgm:extLst>
    </dgm:pt>
    <dgm:pt modelId="{B9B723ED-4388-4536-A86D-C3B297309073}" type="pres">
      <dgm:prSet presAssocID="{A1EEC57C-3093-41B2-958B-57BF056AF12B}" presName="spaceRect" presStyleCnt="0"/>
      <dgm:spPr/>
    </dgm:pt>
    <dgm:pt modelId="{DB778FB0-78E8-4306-B548-0B7589022381}" type="pres">
      <dgm:prSet presAssocID="{A1EEC57C-3093-41B2-958B-57BF056AF12B}" presName="parTx" presStyleLbl="revTx" presStyleIdx="2" presStyleCnt="5">
        <dgm:presLayoutVars>
          <dgm:chMax val="0"/>
          <dgm:chPref val="0"/>
        </dgm:presLayoutVars>
      </dgm:prSet>
      <dgm:spPr/>
    </dgm:pt>
    <dgm:pt modelId="{A4ECB722-6804-405A-95AB-E6C46998BC0D}" type="pres">
      <dgm:prSet presAssocID="{D226DE44-E4BE-4729-89BB-CB0B9FBEAFA8}" presName="sibTrans" presStyleCnt="0"/>
      <dgm:spPr/>
    </dgm:pt>
    <dgm:pt modelId="{9A770736-86DC-499B-8523-29510EB1A15E}" type="pres">
      <dgm:prSet presAssocID="{B826B4B6-381A-4254-A912-473045F77AD8}" presName="compNode" presStyleCnt="0"/>
      <dgm:spPr/>
    </dgm:pt>
    <dgm:pt modelId="{CD80F32A-5D5D-43B1-B3A8-3D593F30CE16}" type="pres">
      <dgm:prSet presAssocID="{B826B4B6-381A-4254-A912-473045F77AD8}" presName="bgRect" presStyleLbl="bgShp" presStyleIdx="3" presStyleCnt="5"/>
      <dgm:spPr/>
    </dgm:pt>
    <dgm:pt modelId="{A88A259C-EB38-4FB1-9ADD-C7D521B2611C}" type="pres">
      <dgm:prSet presAssocID="{B826B4B6-381A-4254-A912-473045F77AD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x"/>
        </a:ext>
      </dgm:extLst>
    </dgm:pt>
    <dgm:pt modelId="{3DCBF619-2EB8-4E14-BE63-63AF7EA54168}" type="pres">
      <dgm:prSet presAssocID="{B826B4B6-381A-4254-A912-473045F77AD8}" presName="spaceRect" presStyleCnt="0"/>
      <dgm:spPr/>
    </dgm:pt>
    <dgm:pt modelId="{32DA1BA3-4EFA-4220-8CA7-FD4165968A1E}" type="pres">
      <dgm:prSet presAssocID="{B826B4B6-381A-4254-A912-473045F77AD8}" presName="parTx" presStyleLbl="revTx" presStyleIdx="3" presStyleCnt="5">
        <dgm:presLayoutVars>
          <dgm:chMax val="0"/>
          <dgm:chPref val="0"/>
        </dgm:presLayoutVars>
      </dgm:prSet>
      <dgm:spPr/>
    </dgm:pt>
    <dgm:pt modelId="{15C9B074-60FC-49E2-90C8-DFC57C0B887C}" type="pres">
      <dgm:prSet presAssocID="{3FE0BB05-ADF9-40A7-BFEA-67BD0A472445}" presName="sibTrans" presStyleCnt="0"/>
      <dgm:spPr/>
    </dgm:pt>
    <dgm:pt modelId="{F6B49FA6-616E-4DDD-90BF-F64CD492733F}" type="pres">
      <dgm:prSet presAssocID="{F47DF68F-84FD-4178-A525-291EAE23DBF8}" presName="compNode" presStyleCnt="0"/>
      <dgm:spPr/>
    </dgm:pt>
    <dgm:pt modelId="{F048B58A-1CAE-4E1C-8BEF-1A6F778B0423}" type="pres">
      <dgm:prSet presAssocID="{F47DF68F-84FD-4178-A525-291EAE23DBF8}" presName="bgRect" presStyleLbl="bgShp" presStyleIdx="4" presStyleCnt="5"/>
      <dgm:spPr/>
    </dgm:pt>
    <dgm:pt modelId="{598DF9B1-B962-4B4D-A649-69098168822D}" type="pres">
      <dgm:prSet presAssocID="{F47DF68F-84FD-4178-A525-291EAE23DBF8}" presName="iconRect" presStyleLbl="nod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Money with solid fill"/>
        </a:ext>
      </dgm:extLst>
    </dgm:pt>
    <dgm:pt modelId="{D3DD2CE2-E281-4B9C-A709-0E9FB58441D6}" type="pres">
      <dgm:prSet presAssocID="{F47DF68F-84FD-4178-A525-291EAE23DBF8}" presName="spaceRect" presStyleCnt="0"/>
      <dgm:spPr/>
    </dgm:pt>
    <dgm:pt modelId="{3BDE3E2F-63E7-44EF-880F-609AB87792AB}" type="pres">
      <dgm:prSet presAssocID="{F47DF68F-84FD-4178-A525-291EAE23DBF8}" presName="parTx" presStyleLbl="revTx" presStyleIdx="4" presStyleCnt="5">
        <dgm:presLayoutVars>
          <dgm:chMax val="0"/>
          <dgm:chPref val="0"/>
        </dgm:presLayoutVars>
      </dgm:prSet>
      <dgm:spPr/>
    </dgm:pt>
  </dgm:ptLst>
  <dgm:cxnLst>
    <dgm:cxn modelId="{5F8C9516-0329-4598-864A-606A91775FD3}" srcId="{8C24A687-FD45-4AE6-8C2B-71623BC271D2}" destId="{A1EEC57C-3093-41B2-958B-57BF056AF12B}" srcOrd="2" destOrd="0" parTransId="{F8B4749F-12BF-4BBC-AAA4-ACEF692BB7A2}" sibTransId="{D226DE44-E4BE-4729-89BB-CB0B9FBEAFA8}"/>
    <dgm:cxn modelId="{C6E69323-0ACF-6745-93F4-EA49A8E8918E}" type="presOf" srcId="{8C24A687-FD45-4AE6-8C2B-71623BC271D2}" destId="{8E230C79-365B-4D0B-BCAB-DE98B0045FEA}" srcOrd="0" destOrd="0" presId="urn:microsoft.com/office/officeart/2018/2/layout/IconVerticalSolidList"/>
    <dgm:cxn modelId="{2B1A2827-2B5A-4831-9918-4287734F5C4E}" srcId="{8C24A687-FD45-4AE6-8C2B-71623BC271D2}" destId="{F47DF68F-84FD-4178-A525-291EAE23DBF8}" srcOrd="4" destOrd="0" parTransId="{395326BA-0730-4016-9675-FDC5D59FB184}" sibTransId="{E0E5C605-F042-41E4-9F60-6CDC8A21489E}"/>
    <dgm:cxn modelId="{0F7B4250-A04C-DE48-8BA9-B9BF54F1F92E}" type="presOf" srcId="{E02567AB-EAF4-4B59-8620-9E5956198D4D}" destId="{BDBA5696-F61D-4DB2-8874-428B504B1EFD}" srcOrd="0" destOrd="0" presId="urn:microsoft.com/office/officeart/2018/2/layout/IconVerticalSolidList"/>
    <dgm:cxn modelId="{4A27816F-3876-344C-BFDD-A2951055706E}" type="presOf" srcId="{F47DF68F-84FD-4178-A525-291EAE23DBF8}" destId="{3BDE3E2F-63E7-44EF-880F-609AB87792AB}" srcOrd="0" destOrd="0" presId="urn:microsoft.com/office/officeart/2018/2/layout/IconVerticalSolidList"/>
    <dgm:cxn modelId="{F198C86F-ECEA-4241-A678-C9498B1E8119}" srcId="{8C24A687-FD45-4AE6-8C2B-71623BC271D2}" destId="{B826B4B6-381A-4254-A912-473045F77AD8}" srcOrd="3" destOrd="0" parTransId="{34CA16BB-DAC0-4228-885F-5F2B02D028B0}" sibTransId="{3FE0BB05-ADF9-40A7-BFEA-67BD0A472445}"/>
    <dgm:cxn modelId="{FC5F6AA2-BB72-3944-B827-85BFAD8C3DB5}" type="presOf" srcId="{A1EEC57C-3093-41B2-958B-57BF056AF12B}" destId="{DB778FB0-78E8-4306-B548-0B7589022381}" srcOrd="0" destOrd="0" presId="urn:microsoft.com/office/officeart/2018/2/layout/IconVerticalSolidList"/>
    <dgm:cxn modelId="{92A0DAA8-212A-3047-9037-7F21EDFF1E0A}" type="presOf" srcId="{B826B4B6-381A-4254-A912-473045F77AD8}" destId="{32DA1BA3-4EFA-4220-8CA7-FD4165968A1E}" srcOrd="0" destOrd="0" presId="urn:microsoft.com/office/officeart/2018/2/layout/IconVerticalSolidList"/>
    <dgm:cxn modelId="{3F2922A9-ED06-D848-B11C-C58B6F6234C9}" type="presOf" srcId="{0F51077B-AD45-4FAD-AFE2-6FDCF17097FD}" destId="{40649450-31B4-4B0F-9F77-1416CFB3AFA7}" srcOrd="0" destOrd="0" presId="urn:microsoft.com/office/officeart/2018/2/layout/IconVerticalSolidList"/>
    <dgm:cxn modelId="{245EA8C7-7EEC-4875-ADC8-DE624D229766}" srcId="{8C24A687-FD45-4AE6-8C2B-71623BC271D2}" destId="{0F51077B-AD45-4FAD-AFE2-6FDCF17097FD}" srcOrd="1" destOrd="0" parTransId="{89052D82-E86A-4CEF-9E8A-62C21A6A1A7E}" sibTransId="{36457EAC-883D-4C1B-89E5-95B01489DB33}"/>
    <dgm:cxn modelId="{8FEF7BDF-0656-47A9-B38B-B6D5C3A04A82}" srcId="{8C24A687-FD45-4AE6-8C2B-71623BC271D2}" destId="{E02567AB-EAF4-4B59-8620-9E5956198D4D}" srcOrd="0" destOrd="0" parTransId="{FCA4D63B-0BCC-401C-8421-881491996486}" sibTransId="{FE50CAE5-E893-42B6-AC6B-0CA628BCC3F6}"/>
    <dgm:cxn modelId="{5899F286-A6B6-5741-BDA3-0267B031E28A}" type="presParOf" srcId="{8E230C79-365B-4D0B-BCAB-DE98B0045FEA}" destId="{27023C06-66E7-412D-9ACA-DBC04DDC5CBD}" srcOrd="0" destOrd="0" presId="urn:microsoft.com/office/officeart/2018/2/layout/IconVerticalSolidList"/>
    <dgm:cxn modelId="{D7985F94-5105-F143-B6FF-994D1CB710B0}" type="presParOf" srcId="{27023C06-66E7-412D-9ACA-DBC04DDC5CBD}" destId="{4BA69DE3-30B9-4A31-9EF4-56496E3C3396}" srcOrd="0" destOrd="0" presId="urn:microsoft.com/office/officeart/2018/2/layout/IconVerticalSolidList"/>
    <dgm:cxn modelId="{3A57E0AA-0847-A64D-AB38-704B1B5D1F71}" type="presParOf" srcId="{27023C06-66E7-412D-9ACA-DBC04DDC5CBD}" destId="{B6BC8C39-52C3-42A7-84B5-7F28316400B2}" srcOrd="1" destOrd="0" presId="urn:microsoft.com/office/officeart/2018/2/layout/IconVerticalSolidList"/>
    <dgm:cxn modelId="{6FD3C203-4431-F448-BCBD-F69E4EF37C31}" type="presParOf" srcId="{27023C06-66E7-412D-9ACA-DBC04DDC5CBD}" destId="{F9FD1E44-7E26-4575-B8A3-9F5177F2B97E}" srcOrd="2" destOrd="0" presId="urn:microsoft.com/office/officeart/2018/2/layout/IconVerticalSolidList"/>
    <dgm:cxn modelId="{1A451D5B-4492-CE49-9824-0C957F04EE85}" type="presParOf" srcId="{27023C06-66E7-412D-9ACA-DBC04DDC5CBD}" destId="{BDBA5696-F61D-4DB2-8874-428B504B1EFD}" srcOrd="3" destOrd="0" presId="urn:microsoft.com/office/officeart/2018/2/layout/IconVerticalSolidList"/>
    <dgm:cxn modelId="{C16772F5-D4DE-A042-B5B3-28F69C19E646}" type="presParOf" srcId="{8E230C79-365B-4D0B-BCAB-DE98B0045FEA}" destId="{00FD71BC-6C26-4964-8A10-CED5474CE1D7}" srcOrd="1" destOrd="0" presId="urn:microsoft.com/office/officeart/2018/2/layout/IconVerticalSolidList"/>
    <dgm:cxn modelId="{C7B152E8-FD36-2342-826E-82903933299D}" type="presParOf" srcId="{8E230C79-365B-4D0B-BCAB-DE98B0045FEA}" destId="{3B0C7BAE-3AAF-4A2D-BA03-3C44E05E2324}" srcOrd="2" destOrd="0" presId="urn:microsoft.com/office/officeart/2018/2/layout/IconVerticalSolidList"/>
    <dgm:cxn modelId="{958B9B17-E358-734D-BFFC-7E3E06BD6896}" type="presParOf" srcId="{3B0C7BAE-3AAF-4A2D-BA03-3C44E05E2324}" destId="{5D3ABC5F-889A-4F3A-BDC7-503DA8021A6C}" srcOrd="0" destOrd="0" presId="urn:microsoft.com/office/officeart/2018/2/layout/IconVerticalSolidList"/>
    <dgm:cxn modelId="{2CA917DB-34BE-7F41-BBF5-3DB413966433}" type="presParOf" srcId="{3B0C7BAE-3AAF-4A2D-BA03-3C44E05E2324}" destId="{B97C25DE-338A-4FA3-A4D9-574113383858}" srcOrd="1" destOrd="0" presId="urn:microsoft.com/office/officeart/2018/2/layout/IconVerticalSolidList"/>
    <dgm:cxn modelId="{D139161F-C95E-3543-84E5-D75086119221}" type="presParOf" srcId="{3B0C7BAE-3AAF-4A2D-BA03-3C44E05E2324}" destId="{33499E36-46F9-4B51-BC93-AB6A13EA9E7E}" srcOrd="2" destOrd="0" presId="urn:microsoft.com/office/officeart/2018/2/layout/IconVerticalSolidList"/>
    <dgm:cxn modelId="{03486888-78B4-824A-B053-083008AC12B3}" type="presParOf" srcId="{3B0C7BAE-3AAF-4A2D-BA03-3C44E05E2324}" destId="{40649450-31B4-4B0F-9F77-1416CFB3AFA7}" srcOrd="3" destOrd="0" presId="urn:microsoft.com/office/officeart/2018/2/layout/IconVerticalSolidList"/>
    <dgm:cxn modelId="{CD41CB61-11A8-3B4B-8440-51E917E9C430}" type="presParOf" srcId="{8E230C79-365B-4D0B-BCAB-DE98B0045FEA}" destId="{81A91526-9BBF-41CA-98E0-2591EDA579CF}" srcOrd="3" destOrd="0" presId="urn:microsoft.com/office/officeart/2018/2/layout/IconVerticalSolidList"/>
    <dgm:cxn modelId="{5DCBEB27-6220-7049-BFDB-BC37FBE850A8}" type="presParOf" srcId="{8E230C79-365B-4D0B-BCAB-DE98B0045FEA}" destId="{86405C0B-C479-4DB9-BEC6-33ED5BBDF639}" srcOrd="4" destOrd="0" presId="urn:microsoft.com/office/officeart/2018/2/layout/IconVerticalSolidList"/>
    <dgm:cxn modelId="{2FA2F301-D296-F941-9EBB-A8437E896444}" type="presParOf" srcId="{86405C0B-C479-4DB9-BEC6-33ED5BBDF639}" destId="{79B2ACAE-C824-47AA-B9DE-16954193C142}" srcOrd="0" destOrd="0" presId="urn:microsoft.com/office/officeart/2018/2/layout/IconVerticalSolidList"/>
    <dgm:cxn modelId="{00A08DEB-A34B-654D-9E53-330690A48DC3}" type="presParOf" srcId="{86405C0B-C479-4DB9-BEC6-33ED5BBDF639}" destId="{252BA1F3-E9E9-4E27-BDFE-8800E282E3A4}" srcOrd="1" destOrd="0" presId="urn:microsoft.com/office/officeart/2018/2/layout/IconVerticalSolidList"/>
    <dgm:cxn modelId="{DD3B0C23-212E-394F-9330-C0A6E70FF16D}" type="presParOf" srcId="{86405C0B-C479-4DB9-BEC6-33ED5BBDF639}" destId="{B9B723ED-4388-4536-A86D-C3B297309073}" srcOrd="2" destOrd="0" presId="urn:microsoft.com/office/officeart/2018/2/layout/IconVerticalSolidList"/>
    <dgm:cxn modelId="{1C3B830B-7FDD-6C42-A397-323345F40907}" type="presParOf" srcId="{86405C0B-C479-4DB9-BEC6-33ED5BBDF639}" destId="{DB778FB0-78E8-4306-B548-0B7589022381}" srcOrd="3" destOrd="0" presId="urn:microsoft.com/office/officeart/2018/2/layout/IconVerticalSolidList"/>
    <dgm:cxn modelId="{3240B572-71FB-8640-AC67-5FAAB184CDB7}" type="presParOf" srcId="{8E230C79-365B-4D0B-BCAB-DE98B0045FEA}" destId="{A4ECB722-6804-405A-95AB-E6C46998BC0D}" srcOrd="5" destOrd="0" presId="urn:microsoft.com/office/officeart/2018/2/layout/IconVerticalSolidList"/>
    <dgm:cxn modelId="{6B56B374-67E5-4143-B5ED-1FBDFE39D575}" type="presParOf" srcId="{8E230C79-365B-4D0B-BCAB-DE98B0045FEA}" destId="{9A770736-86DC-499B-8523-29510EB1A15E}" srcOrd="6" destOrd="0" presId="urn:microsoft.com/office/officeart/2018/2/layout/IconVerticalSolidList"/>
    <dgm:cxn modelId="{FE9A1EAE-F50A-0945-B6E5-7D51BE09529E}" type="presParOf" srcId="{9A770736-86DC-499B-8523-29510EB1A15E}" destId="{CD80F32A-5D5D-43B1-B3A8-3D593F30CE16}" srcOrd="0" destOrd="0" presId="urn:microsoft.com/office/officeart/2018/2/layout/IconVerticalSolidList"/>
    <dgm:cxn modelId="{BE16962B-391C-EF4D-8CDC-FCA28856F69B}" type="presParOf" srcId="{9A770736-86DC-499B-8523-29510EB1A15E}" destId="{A88A259C-EB38-4FB1-9ADD-C7D521B2611C}" srcOrd="1" destOrd="0" presId="urn:microsoft.com/office/officeart/2018/2/layout/IconVerticalSolidList"/>
    <dgm:cxn modelId="{E1540797-6033-F944-B12C-4E00BEE968BD}" type="presParOf" srcId="{9A770736-86DC-499B-8523-29510EB1A15E}" destId="{3DCBF619-2EB8-4E14-BE63-63AF7EA54168}" srcOrd="2" destOrd="0" presId="urn:microsoft.com/office/officeart/2018/2/layout/IconVerticalSolidList"/>
    <dgm:cxn modelId="{D282E467-B007-224B-B70B-C274BCF95F15}" type="presParOf" srcId="{9A770736-86DC-499B-8523-29510EB1A15E}" destId="{32DA1BA3-4EFA-4220-8CA7-FD4165968A1E}" srcOrd="3" destOrd="0" presId="urn:microsoft.com/office/officeart/2018/2/layout/IconVerticalSolidList"/>
    <dgm:cxn modelId="{A398FA96-140D-384E-A7A4-D71D65C9A8A7}" type="presParOf" srcId="{8E230C79-365B-4D0B-BCAB-DE98B0045FEA}" destId="{15C9B074-60FC-49E2-90C8-DFC57C0B887C}" srcOrd="7" destOrd="0" presId="urn:microsoft.com/office/officeart/2018/2/layout/IconVerticalSolidList"/>
    <dgm:cxn modelId="{0298B942-93FC-4E46-B9FB-309E71A211AF}" type="presParOf" srcId="{8E230C79-365B-4D0B-BCAB-DE98B0045FEA}" destId="{F6B49FA6-616E-4DDD-90BF-F64CD492733F}" srcOrd="8" destOrd="0" presId="urn:microsoft.com/office/officeart/2018/2/layout/IconVerticalSolidList"/>
    <dgm:cxn modelId="{41DB599A-3E07-1E4A-842F-56C5CCAC049E}" type="presParOf" srcId="{F6B49FA6-616E-4DDD-90BF-F64CD492733F}" destId="{F048B58A-1CAE-4E1C-8BEF-1A6F778B0423}" srcOrd="0" destOrd="0" presId="urn:microsoft.com/office/officeart/2018/2/layout/IconVerticalSolidList"/>
    <dgm:cxn modelId="{FC1CE568-A618-6648-A3E5-768E9AEAB421}" type="presParOf" srcId="{F6B49FA6-616E-4DDD-90BF-F64CD492733F}" destId="{598DF9B1-B962-4B4D-A649-69098168822D}" srcOrd="1" destOrd="0" presId="urn:microsoft.com/office/officeart/2018/2/layout/IconVerticalSolidList"/>
    <dgm:cxn modelId="{B8DA1E2D-F175-0544-9259-0CEEA87BEB40}" type="presParOf" srcId="{F6B49FA6-616E-4DDD-90BF-F64CD492733F}" destId="{D3DD2CE2-E281-4B9C-A709-0E9FB58441D6}" srcOrd="2" destOrd="0" presId="urn:microsoft.com/office/officeart/2018/2/layout/IconVerticalSolidList"/>
    <dgm:cxn modelId="{A3BF9221-0F9C-EF49-8D27-7EB504B43DF9}" type="presParOf" srcId="{F6B49FA6-616E-4DDD-90BF-F64CD492733F}" destId="{3BDE3E2F-63E7-44EF-880F-609AB87792A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C24A687-FD45-4AE6-8C2B-71623BC271D2}" type="doc">
      <dgm:prSet loTypeId="urn:microsoft.com/office/officeart/2005/8/layout/default" loCatId="list" qsTypeId="urn:microsoft.com/office/officeart/2005/8/quickstyle/simple1" qsCatId="simple" csTypeId="urn:microsoft.com/office/officeart/2005/8/colors/accent0_3" csCatId="mainScheme" phldr="1"/>
      <dgm:spPr/>
      <dgm:t>
        <a:bodyPr/>
        <a:lstStyle/>
        <a:p>
          <a:endParaRPr lang="en-US"/>
        </a:p>
      </dgm:t>
    </dgm:pt>
    <dgm:pt modelId="{E02567AB-EAF4-4B59-8620-9E5956198D4D}">
      <dgm:prSet custT="1"/>
      <dgm:spPr/>
      <dgm:t>
        <a:bodyPr/>
        <a:lstStyle/>
        <a:p>
          <a:pPr>
            <a:lnSpc>
              <a:spcPct val="100000"/>
            </a:lnSpc>
          </a:pPr>
          <a:r>
            <a:rPr lang="en-US" sz="2000" dirty="0"/>
            <a:t>Point</a:t>
          </a:r>
        </a:p>
        <a:p>
          <a:pPr>
            <a:lnSpc>
              <a:spcPct val="100000"/>
            </a:lnSpc>
          </a:pPr>
          <a:r>
            <a:rPr lang="en-US" sz="1600" dirty="0"/>
            <a:t>Text</a:t>
          </a:r>
          <a:endParaRPr lang="en-US" sz="1400" dirty="0"/>
        </a:p>
      </dgm:t>
    </dgm:pt>
    <dgm:pt modelId="{FCA4D63B-0BCC-401C-8421-881491996486}" type="parTrans" cxnId="{8FEF7BDF-0656-47A9-B38B-B6D5C3A04A82}">
      <dgm:prSet/>
      <dgm:spPr/>
      <dgm:t>
        <a:bodyPr/>
        <a:lstStyle/>
        <a:p>
          <a:endParaRPr lang="en-US"/>
        </a:p>
      </dgm:t>
    </dgm:pt>
    <dgm:pt modelId="{FE50CAE5-E893-42B6-AC6B-0CA628BCC3F6}" type="sibTrans" cxnId="{8FEF7BDF-0656-47A9-B38B-B6D5C3A04A82}">
      <dgm:prSet/>
      <dgm:spPr/>
      <dgm:t>
        <a:bodyPr/>
        <a:lstStyle/>
        <a:p>
          <a:pPr>
            <a:lnSpc>
              <a:spcPct val="100000"/>
            </a:lnSpc>
          </a:pPr>
          <a:endParaRPr lang="en-US"/>
        </a:p>
      </dgm:t>
    </dgm:pt>
    <dgm:pt modelId="{0F51077B-AD45-4FAD-AFE2-6FDCF17097FD}">
      <dgm:prSet custT="1"/>
      <dgm:spPr/>
      <dgm:t>
        <a:bodyPr/>
        <a:lstStyle/>
        <a:p>
          <a:pPr>
            <a:lnSpc>
              <a:spcPct val="100000"/>
            </a:lnSpc>
          </a:pPr>
          <a:r>
            <a:rPr lang="en-US" sz="2000" dirty="0"/>
            <a:t>Point</a:t>
          </a:r>
        </a:p>
        <a:p>
          <a:pPr>
            <a:lnSpc>
              <a:spcPct val="100000"/>
            </a:lnSpc>
          </a:pPr>
          <a:r>
            <a:rPr lang="en-US" sz="1600" dirty="0"/>
            <a:t>Text</a:t>
          </a:r>
          <a:endParaRPr lang="en-US" sz="1400" dirty="0"/>
        </a:p>
      </dgm:t>
    </dgm:pt>
    <dgm:pt modelId="{89052D82-E86A-4CEF-9E8A-62C21A6A1A7E}" type="parTrans" cxnId="{245EA8C7-7EEC-4875-ADC8-DE624D229766}">
      <dgm:prSet/>
      <dgm:spPr/>
      <dgm:t>
        <a:bodyPr/>
        <a:lstStyle/>
        <a:p>
          <a:endParaRPr lang="en-US"/>
        </a:p>
      </dgm:t>
    </dgm:pt>
    <dgm:pt modelId="{36457EAC-883D-4C1B-89E5-95B01489DB33}" type="sibTrans" cxnId="{245EA8C7-7EEC-4875-ADC8-DE624D229766}">
      <dgm:prSet/>
      <dgm:spPr/>
      <dgm:t>
        <a:bodyPr/>
        <a:lstStyle/>
        <a:p>
          <a:pPr>
            <a:lnSpc>
              <a:spcPct val="100000"/>
            </a:lnSpc>
          </a:pPr>
          <a:endParaRPr lang="en-US"/>
        </a:p>
      </dgm:t>
    </dgm:pt>
    <dgm:pt modelId="{08AF1E4F-6584-0B41-9755-4EE24C6123B6}">
      <dgm:prSet custT="1"/>
      <dgm:spPr/>
      <dgm:t>
        <a:bodyPr/>
        <a:lstStyle/>
        <a:p>
          <a:pPr>
            <a:lnSpc>
              <a:spcPct val="100000"/>
            </a:lnSpc>
          </a:pPr>
          <a:r>
            <a:rPr lang="en-US" sz="2000" dirty="0"/>
            <a:t>Point</a:t>
          </a:r>
        </a:p>
        <a:p>
          <a:pPr>
            <a:lnSpc>
              <a:spcPct val="100000"/>
            </a:lnSpc>
          </a:pPr>
          <a:r>
            <a:rPr lang="en-US" sz="1600" dirty="0"/>
            <a:t>Text</a:t>
          </a:r>
          <a:endParaRPr lang="en-GB" sz="1600" dirty="0"/>
        </a:p>
      </dgm:t>
    </dgm:pt>
    <dgm:pt modelId="{F2887AE8-26D1-5449-BA0A-F9A5F970AF08}" type="sibTrans" cxnId="{0BA0280F-7FE2-0848-AF3C-BA983FB22D07}">
      <dgm:prSet/>
      <dgm:spPr/>
      <dgm:t>
        <a:bodyPr/>
        <a:lstStyle/>
        <a:p>
          <a:pPr>
            <a:lnSpc>
              <a:spcPct val="100000"/>
            </a:lnSpc>
          </a:pPr>
          <a:endParaRPr lang="en-GB"/>
        </a:p>
      </dgm:t>
    </dgm:pt>
    <dgm:pt modelId="{0592CADF-7FAC-5045-937C-FCB40C7FBD57}" type="parTrans" cxnId="{0BA0280F-7FE2-0848-AF3C-BA983FB22D07}">
      <dgm:prSet/>
      <dgm:spPr/>
      <dgm:t>
        <a:bodyPr/>
        <a:lstStyle/>
        <a:p>
          <a:endParaRPr lang="en-GB"/>
        </a:p>
      </dgm:t>
    </dgm:pt>
    <dgm:pt modelId="{B826B4B6-381A-4254-A912-473045F77AD8}">
      <dgm:prSet custT="1"/>
      <dgm:spPr/>
      <dgm:t>
        <a:bodyPr/>
        <a:lstStyle/>
        <a:p>
          <a:pPr>
            <a:lnSpc>
              <a:spcPct val="100000"/>
            </a:lnSpc>
          </a:pPr>
          <a:r>
            <a:rPr lang="en-US" sz="2000" dirty="0"/>
            <a:t>Point</a:t>
          </a:r>
        </a:p>
        <a:p>
          <a:pPr>
            <a:lnSpc>
              <a:spcPct val="100000"/>
            </a:lnSpc>
          </a:pPr>
          <a:r>
            <a:rPr lang="en-US" sz="1600" dirty="0"/>
            <a:t>Text</a:t>
          </a:r>
        </a:p>
      </dgm:t>
    </dgm:pt>
    <dgm:pt modelId="{3FE0BB05-ADF9-40A7-BFEA-67BD0A472445}" type="sibTrans" cxnId="{F198C86F-ECEA-4241-A678-C9498B1E8119}">
      <dgm:prSet/>
      <dgm:spPr/>
      <dgm:t>
        <a:bodyPr/>
        <a:lstStyle/>
        <a:p>
          <a:pPr>
            <a:lnSpc>
              <a:spcPct val="100000"/>
            </a:lnSpc>
          </a:pPr>
          <a:endParaRPr lang="en-US"/>
        </a:p>
      </dgm:t>
    </dgm:pt>
    <dgm:pt modelId="{34CA16BB-DAC0-4228-885F-5F2B02D028B0}" type="parTrans" cxnId="{F198C86F-ECEA-4241-A678-C9498B1E8119}">
      <dgm:prSet/>
      <dgm:spPr/>
      <dgm:t>
        <a:bodyPr/>
        <a:lstStyle/>
        <a:p>
          <a:endParaRPr lang="en-US"/>
        </a:p>
      </dgm:t>
    </dgm:pt>
    <dgm:pt modelId="{F47DF68F-84FD-4178-A525-291EAE23DBF8}">
      <dgm:prSet custT="1"/>
      <dgm:spPr/>
      <dgm:t>
        <a:bodyPr/>
        <a:lstStyle/>
        <a:p>
          <a:pPr>
            <a:lnSpc>
              <a:spcPct val="100000"/>
            </a:lnSpc>
          </a:pPr>
          <a:r>
            <a:rPr lang="en-US" sz="2000" dirty="0"/>
            <a:t>Point</a:t>
          </a:r>
        </a:p>
        <a:p>
          <a:pPr>
            <a:lnSpc>
              <a:spcPct val="100000"/>
            </a:lnSpc>
          </a:pPr>
          <a:r>
            <a:rPr lang="en-US" sz="1600" dirty="0"/>
            <a:t>Text</a:t>
          </a:r>
        </a:p>
      </dgm:t>
    </dgm:pt>
    <dgm:pt modelId="{E0E5C605-F042-41E4-9F60-6CDC8A21489E}" type="sibTrans" cxnId="{2B1A2827-2B5A-4831-9918-4287734F5C4E}">
      <dgm:prSet/>
      <dgm:spPr/>
      <dgm:t>
        <a:bodyPr/>
        <a:lstStyle/>
        <a:p>
          <a:endParaRPr lang="en-US"/>
        </a:p>
      </dgm:t>
    </dgm:pt>
    <dgm:pt modelId="{395326BA-0730-4016-9675-FDC5D59FB184}" type="parTrans" cxnId="{2B1A2827-2B5A-4831-9918-4287734F5C4E}">
      <dgm:prSet/>
      <dgm:spPr/>
      <dgm:t>
        <a:bodyPr/>
        <a:lstStyle/>
        <a:p>
          <a:endParaRPr lang="en-US"/>
        </a:p>
      </dgm:t>
    </dgm:pt>
    <dgm:pt modelId="{5CD7E532-4E43-2944-8EC1-9A7BF5885B59}">
      <dgm:prSet custT="1"/>
      <dgm:spPr/>
      <dgm:t>
        <a:bodyPr/>
        <a:lstStyle/>
        <a:p>
          <a:r>
            <a:rPr lang="en-US" sz="2000" dirty="0"/>
            <a:t>Point</a:t>
          </a:r>
          <a:endParaRPr lang="en-GB" sz="2000" dirty="0"/>
        </a:p>
        <a:p>
          <a:r>
            <a:rPr lang="en-GB" sz="1600" dirty="0"/>
            <a:t>Text</a:t>
          </a:r>
        </a:p>
      </dgm:t>
    </dgm:pt>
    <dgm:pt modelId="{169E0129-7901-2746-95D5-B8112934A72E}" type="parTrans" cxnId="{D3C1E875-CD02-114A-BA48-EA95D5390941}">
      <dgm:prSet/>
      <dgm:spPr/>
      <dgm:t>
        <a:bodyPr/>
        <a:lstStyle/>
        <a:p>
          <a:endParaRPr lang="en-GB"/>
        </a:p>
      </dgm:t>
    </dgm:pt>
    <dgm:pt modelId="{4DDAA08F-9AAD-844B-BD10-8D658F06666C}" type="sibTrans" cxnId="{D3C1E875-CD02-114A-BA48-EA95D5390941}">
      <dgm:prSet/>
      <dgm:spPr/>
      <dgm:t>
        <a:bodyPr/>
        <a:lstStyle/>
        <a:p>
          <a:endParaRPr lang="en-GB"/>
        </a:p>
      </dgm:t>
    </dgm:pt>
    <dgm:pt modelId="{E0D00103-6B37-E74C-9E5C-80852B11E52A}" type="pres">
      <dgm:prSet presAssocID="{8C24A687-FD45-4AE6-8C2B-71623BC271D2}" presName="diagram" presStyleCnt="0">
        <dgm:presLayoutVars>
          <dgm:dir/>
          <dgm:resizeHandles val="exact"/>
        </dgm:presLayoutVars>
      </dgm:prSet>
      <dgm:spPr/>
    </dgm:pt>
    <dgm:pt modelId="{3775A77E-4829-384B-B2AF-C5767E310B34}" type="pres">
      <dgm:prSet presAssocID="{E02567AB-EAF4-4B59-8620-9E5956198D4D}" presName="node" presStyleLbl="node1" presStyleIdx="0" presStyleCnt="6">
        <dgm:presLayoutVars>
          <dgm:bulletEnabled val="1"/>
        </dgm:presLayoutVars>
      </dgm:prSet>
      <dgm:spPr/>
    </dgm:pt>
    <dgm:pt modelId="{7738CB0B-0B96-B64A-A1E9-3F1DC6B31CCB}" type="pres">
      <dgm:prSet presAssocID="{FE50CAE5-E893-42B6-AC6B-0CA628BCC3F6}" presName="sibTrans" presStyleCnt="0"/>
      <dgm:spPr/>
    </dgm:pt>
    <dgm:pt modelId="{0A086E49-40EE-194A-B7C6-7D9BB0A40539}" type="pres">
      <dgm:prSet presAssocID="{5CD7E532-4E43-2944-8EC1-9A7BF5885B59}" presName="node" presStyleLbl="node1" presStyleIdx="1" presStyleCnt="6">
        <dgm:presLayoutVars>
          <dgm:bulletEnabled val="1"/>
        </dgm:presLayoutVars>
      </dgm:prSet>
      <dgm:spPr/>
    </dgm:pt>
    <dgm:pt modelId="{E09686B4-2355-2946-9959-3C039DAAECD0}" type="pres">
      <dgm:prSet presAssocID="{4DDAA08F-9AAD-844B-BD10-8D658F06666C}" presName="sibTrans" presStyleCnt="0"/>
      <dgm:spPr/>
    </dgm:pt>
    <dgm:pt modelId="{8270FCE0-BFCD-6D48-83B2-541CE4F7EF6C}" type="pres">
      <dgm:prSet presAssocID="{0F51077B-AD45-4FAD-AFE2-6FDCF17097FD}" presName="node" presStyleLbl="node1" presStyleIdx="2" presStyleCnt="6">
        <dgm:presLayoutVars>
          <dgm:bulletEnabled val="1"/>
        </dgm:presLayoutVars>
      </dgm:prSet>
      <dgm:spPr/>
    </dgm:pt>
    <dgm:pt modelId="{E74B6D4D-CE17-0E40-926B-B2CAABFD6547}" type="pres">
      <dgm:prSet presAssocID="{36457EAC-883D-4C1B-89E5-95B01489DB33}" presName="sibTrans" presStyleCnt="0"/>
      <dgm:spPr/>
    </dgm:pt>
    <dgm:pt modelId="{F1DC5270-019A-334B-BBFD-AB78BA087E46}" type="pres">
      <dgm:prSet presAssocID="{08AF1E4F-6584-0B41-9755-4EE24C6123B6}" presName="node" presStyleLbl="node1" presStyleIdx="3" presStyleCnt="6">
        <dgm:presLayoutVars>
          <dgm:bulletEnabled val="1"/>
        </dgm:presLayoutVars>
      </dgm:prSet>
      <dgm:spPr/>
    </dgm:pt>
    <dgm:pt modelId="{CFBD4110-29BB-3E49-98B0-4F2335F4D106}" type="pres">
      <dgm:prSet presAssocID="{F2887AE8-26D1-5449-BA0A-F9A5F970AF08}" presName="sibTrans" presStyleCnt="0"/>
      <dgm:spPr/>
    </dgm:pt>
    <dgm:pt modelId="{80DCE27B-61FC-3045-88A5-C9ABFC3A1F44}" type="pres">
      <dgm:prSet presAssocID="{B826B4B6-381A-4254-A912-473045F77AD8}" presName="node" presStyleLbl="node1" presStyleIdx="4" presStyleCnt="6">
        <dgm:presLayoutVars>
          <dgm:bulletEnabled val="1"/>
        </dgm:presLayoutVars>
      </dgm:prSet>
      <dgm:spPr/>
    </dgm:pt>
    <dgm:pt modelId="{A79F24A1-B5E9-9B46-89D7-14E8A6940F71}" type="pres">
      <dgm:prSet presAssocID="{3FE0BB05-ADF9-40A7-BFEA-67BD0A472445}" presName="sibTrans" presStyleCnt="0"/>
      <dgm:spPr/>
    </dgm:pt>
    <dgm:pt modelId="{EB62EA70-56E4-6045-AD71-EA639813F69F}" type="pres">
      <dgm:prSet presAssocID="{F47DF68F-84FD-4178-A525-291EAE23DBF8}" presName="node" presStyleLbl="node1" presStyleIdx="5" presStyleCnt="6">
        <dgm:presLayoutVars>
          <dgm:bulletEnabled val="1"/>
        </dgm:presLayoutVars>
      </dgm:prSet>
      <dgm:spPr/>
    </dgm:pt>
  </dgm:ptLst>
  <dgm:cxnLst>
    <dgm:cxn modelId="{8AB51600-49E3-C147-A801-D8CF8B423C98}" type="presOf" srcId="{B826B4B6-381A-4254-A912-473045F77AD8}" destId="{80DCE27B-61FC-3045-88A5-C9ABFC3A1F44}" srcOrd="0" destOrd="0" presId="urn:microsoft.com/office/officeart/2005/8/layout/default"/>
    <dgm:cxn modelId="{60A13B02-602F-5545-97A9-0D2348EE4AB8}" type="presOf" srcId="{5CD7E532-4E43-2944-8EC1-9A7BF5885B59}" destId="{0A086E49-40EE-194A-B7C6-7D9BB0A40539}" srcOrd="0" destOrd="0" presId="urn:microsoft.com/office/officeart/2005/8/layout/default"/>
    <dgm:cxn modelId="{0BA0280F-7FE2-0848-AF3C-BA983FB22D07}" srcId="{8C24A687-FD45-4AE6-8C2B-71623BC271D2}" destId="{08AF1E4F-6584-0B41-9755-4EE24C6123B6}" srcOrd="3" destOrd="0" parTransId="{0592CADF-7FAC-5045-937C-FCB40C7FBD57}" sibTransId="{F2887AE8-26D1-5449-BA0A-F9A5F970AF08}"/>
    <dgm:cxn modelId="{1B93CA25-DF12-7B4D-8205-517607D9A7A7}" type="presOf" srcId="{F47DF68F-84FD-4178-A525-291EAE23DBF8}" destId="{EB62EA70-56E4-6045-AD71-EA639813F69F}" srcOrd="0" destOrd="0" presId="urn:microsoft.com/office/officeart/2005/8/layout/default"/>
    <dgm:cxn modelId="{2B1A2827-2B5A-4831-9918-4287734F5C4E}" srcId="{8C24A687-FD45-4AE6-8C2B-71623BC271D2}" destId="{F47DF68F-84FD-4178-A525-291EAE23DBF8}" srcOrd="5" destOrd="0" parTransId="{395326BA-0730-4016-9675-FDC5D59FB184}" sibTransId="{E0E5C605-F042-41E4-9F60-6CDC8A21489E}"/>
    <dgm:cxn modelId="{9DA2BB66-B4B0-3445-9ABE-F1E3371DD6C2}" type="presOf" srcId="{0F51077B-AD45-4FAD-AFE2-6FDCF17097FD}" destId="{8270FCE0-BFCD-6D48-83B2-541CE4F7EF6C}" srcOrd="0" destOrd="0" presId="urn:microsoft.com/office/officeart/2005/8/layout/default"/>
    <dgm:cxn modelId="{90B06E6A-26CD-5343-AB1A-BB537D674601}" type="presOf" srcId="{8C24A687-FD45-4AE6-8C2B-71623BC271D2}" destId="{E0D00103-6B37-E74C-9E5C-80852B11E52A}" srcOrd="0" destOrd="0" presId="urn:microsoft.com/office/officeart/2005/8/layout/default"/>
    <dgm:cxn modelId="{F198C86F-ECEA-4241-A678-C9498B1E8119}" srcId="{8C24A687-FD45-4AE6-8C2B-71623BC271D2}" destId="{B826B4B6-381A-4254-A912-473045F77AD8}" srcOrd="4" destOrd="0" parTransId="{34CA16BB-DAC0-4228-885F-5F2B02D028B0}" sibTransId="{3FE0BB05-ADF9-40A7-BFEA-67BD0A472445}"/>
    <dgm:cxn modelId="{D3C1E875-CD02-114A-BA48-EA95D5390941}" srcId="{8C24A687-FD45-4AE6-8C2B-71623BC271D2}" destId="{5CD7E532-4E43-2944-8EC1-9A7BF5885B59}" srcOrd="1" destOrd="0" parTransId="{169E0129-7901-2746-95D5-B8112934A72E}" sibTransId="{4DDAA08F-9AAD-844B-BD10-8D658F06666C}"/>
    <dgm:cxn modelId="{3442BD81-C892-3F47-BA6E-9A7E8F9D1C51}" type="presOf" srcId="{E02567AB-EAF4-4B59-8620-9E5956198D4D}" destId="{3775A77E-4829-384B-B2AF-C5767E310B34}" srcOrd="0" destOrd="0" presId="urn:microsoft.com/office/officeart/2005/8/layout/default"/>
    <dgm:cxn modelId="{245EA8C7-7EEC-4875-ADC8-DE624D229766}" srcId="{8C24A687-FD45-4AE6-8C2B-71623BC271D2}" destId="{0F51077B-AD45-4FAD-AFE2-6FDCF17097FD}" srcOrd="2" destOrd="0" parTransId="{89052D82-E86A-4CEF-9E8A-62C21A6A1A7E}" sibTransId="{36457EAC-883D-4C1B-89E5-95B01489DB33}"/>
    <dgm:cxn modelId="{8FEF7BDF-0656-47A9-B38B-B6D5C3A04A82}" srcId="{8C24A687-FD45-4AE6-8C2B-71623BC271D2}" destId="{E02567AB-EAF4-4B59-8620-9E5956198D4D}" srcOrd="0" destOrd="0" parTransId="{FCA4D63B-0BCC-401C-8421-881491996486}" sibTransId="{FE50CAE5-E893-42B6-AC6B-0CA628BCC3F6}"/>
    <dgm:cxn modelId="{B47EEAE2-CE6A-8B40-8EEB-033E393084EE}" type="presOf" srcId="{08AF1E4F-6584-0B41-9755-4EE24C6123B6}" destId="{F1DC5270-019A-334B-BBFD-AB78BA087E46}" srcOrd="0" destOrd="0" presId="urn:microsoft.com/office/officeart/2005/8/layout/default"/>
    <dgm:cxn modelId="{058C8AA5-5896-E840-841D-5B9DB468E771}" type="presParOf" srcId="{E0D00103-6B37-E74C-9E5C-80852B11E52A}" destId="{3775A77E-4829-384B-B2AF-C5767E310B34}" srcOrd="0" destOrd="0" presId="urn:microsoft.com/office/officeart/2005/8/layout/default"/>
    <dgm:cxn modelId="{67DBF04A-3270-4D48-8D92-70352AB26BBA}" type="presParOf" srcId="{E0D00103-6B37-E74C-9E5C-80852B11E52A}" destId="{7738CB0B-0B96-B64A-A1E9-3F1DC6B31CCB}" srcOrd="1" destOrd="0" presId="urn:microsoft.com/office/officeart/2005/8/layout/default"/>
    <dgm:cxn modelId="{0C175C17-962A-344E-A389-DE5CEE80F6A0}" type="presParOf" srcId="{E0D00103-6B37-E74C-9E5C-80852B11E52A}" destId="{0A086E49-40EE-194A-B7C6-7D9BB0A40539}" srcOrd="2" destOrd="0" presId="urn:microsoft.com/office/officeart/2005/8/layout/default"/>
    <dgm:cxn modelId="{9745FDCD-F545-0341-8B0E-064B4C48A0A3}" type="presParOf" srcId="{E0D00103-6B37-E74C-9E5C-80852B11E52A}" destId="{E09686B4-2355-2946-9959-3C039DAAECD0}" srcOrd="3" destOrd="0" presId="urn:microsoft.com/office/officeart/2005/8/layout/default"/>
    <dgm:cxn modelId="{32505CEC-4BEE-1A45-9304-9335D7B36FFE}" type="presParOf" srcId="{E0D00103-6B37-E74C-9E5C-80852B11E52A}" destId="{8270FCE0-BFCD-6D48-83B2-541CE4F7EF6C}" srcOrd="4" destOrd="0" presId="urn:microsoft.com/office/officeart/2005/8/layout/default"/>
    <dgm:cxn modelId="{C8E6742C-4A7A-1148-A7D2-A40746B85561}" type="presParOf" srcId="{E0D00103-6B37-E74C-9E5C-80852B11E52A}" destId="{E74B6D4D-CE17-0E40-926B-B2CAABFD6547}" srcOrd="5" destOrd="0" presId="urn:microsoft.com/office/officeart/2005/8/layout/default"/>
    <dgm:cxn modelId="{2E0CCCE7-C16A-EB43-9153-6E2E0CF2B3B6}" type="presParOf" srcId="{E0D00103-6B37-E74C-9E5C-80852B11E52A}" destId="{F1DC5270-019A-334B-BBFD-AB78BA087E46}" srcOrd="6" destOrd="0" presId="urn:microsoft.com/office/officeart/2005/8/layout/default"/>
    <dgm:cxn modelId="{A7D5142F-AAEF-A146-B09B-3BD02528AE87}" type="presParOf" srcId="{E0D00103-6B37-E74C-9E5C-80852B11E52A}" destId="{CFBD4110-29BB-3E49-98B0-4F2335F4D106}" srcOrd="7" destOrd="0" presId="urn:microsoft.com/office/officeart/2005/8/layout/default"/>
    <dgm:cxn modelId="{5377689D-B846-1146-B175-6E65208F7E49}" type="presParOf" srcId="{E0D00103-6B37-E74C-9E5C-80852B11E52A}" destId="{80DCE27B-61FC-3045-88A5-C9ABFC3A1F44}" srcOrd="8" destOrd="0" presId="urn:microsoft.com/office/officeart/2005/8/layout/default"/>
    <dgm:cxn modelId="{CEA16254-DCF7-444D-85AF-EC360B7C4482}" type="presParOf" srcId="{E0D00103-6B37-E74C-9E5C-80852B11E52A}" destId="{A79F24A1-B5E9-9B46-89D7-14E8A6940F71}" srcOrd="9" destOrd="0" presId="urn:microsoft.com/office/officeart/2005/8/layout/default"/>
    <dgm:cxn modelId="{24EDC0D8-16FF-4B4A-BB83-B50DF88E2CD9}" type="presParOf" srcId="{E0D00103-6B37-E74C-9E5C-80852B11E52A}" destId="{EB62EA70-56E4-6045-AD71-EA639813F69F}"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75A77E-4829-384B-B2AF-C5767E310B34}">
      <dsp:nvSpPr>
        <dsp:cNvPr id="0" name=""/>
        <dsp:cNvSpPr/>
      </dsp:nvSpPr>
      <dsp:spPr>
        <a:xfrm>
          <a:off x="116288" y="2627"/>
          <a:ext cx="2663510" cy="159810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ct val="35000"/>
            </a:spcAft>
            <a:buNone/>
          </a:pPr>
          <a:r>
            <a:rPr lang="en-US" sz="2000" kern="1200" dirty="0"/>
            <a:t>Announcement</a:t>
          </a:r>
        </a:p>
        <a:p>
          <a:pPr marL="0" lvl="0" indent="0" algn="ctr" defTabSz="889000">
            <a:lnSpc>
              <a:spcPct val="100000"/>
            </a:lnSpc>
            <a:spcBef>
              <a:spcPct val="0"/>
            </a:spcBef>
            <a:spcAft>
              <a:spcPct val="35000"/>
            </a:spcAft>
            <a:buNone/>
          </a:pPr>
          <a:r>
            <a:rPr lang="en-US" sz="1600" kern="1200" dirty="0"/>
            <a:t>Text</a:t>
          </a:r>
          <a:endParaRPr lang="en-US" sz="1400" kern="1200" dirty="0"/>
        </a:p>
      </dsp:txBody>
      <dsp:txXfrm>
        <a:off x="116288" y="2627"/>
        <a:ext cx="2663510" cy="1598106"/>
      </dsp:txXfrm>
    </dsp:sp>
    <dsp:sp modelId="{0A086E49-40EE-194A-B7C6-7D9BB0A40539}">
      <dsp:nvSpPr>
        <dsp:cNvPr id="0" name=""/>
        <dsp:cNvSpPr/>
      </dsp:nvSpPr>
      <dsp:spPr>
        <a:xfrm>
          <a:off x="3046149" y="2627"/>
          <a:ext cx="2663510" cy="159810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kern="1200" dirty="0"/>
            <a:t>Announcement</a:t>
          </a:r>
        </a:p>
        <a:p>
          <a:pPr marL="0" lvl="0" indent="0" algn="ctr" defTabSz="889000">
            <a:lnSpc>
              <a:spcPct val="90000"/>
            </a:lnSpc>
            <a:spcBef>
              <a:spcPct val="0"/>
            </a:spcBef>
            <a:spcAft>
              <a:spcPct val="35000"/>
            </a:spcAft>
            <a:buNone/>
          </a:pPr>
          <a:r>
            <a:rPr lang="en-GB" sz="1600" kern="1200" dirty="0"/>
            <a:t>Text</a:t>
          </a:r>
        </a:p>
      </dsp:txBody>
      <dsp:txXfrm>
        <a:off x="3046149" y="2627"/>
        <a:ext cx="2663510" cy="1598106"/>
      </dsp:txXfrm>
    </dsp:sp>
    <dsp:sp modelId="{8270FCE0-BFCD-6D48-83B2-541CE4F7EF6C}">
      <dsp:nvSpPr>
        <dsp:cNvPr id="0" name=""/>
        <dsp:cNvSpPr/>
      </dsp:nvSpPr>
      <dsp:spPr>
        <a:xfrm>
          <a:off x="5976011" y="2627"/>
          <a:ext cx="2663510" cy="159810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ct val="35000"/>
            </a:spcAft>
            <a:buNone/>
          </a:pPr>
          <a:r>
            <a:rPr lang="en-US" sz="2000" kern="1200" dirty="0"/>
            <a:t>Announcement</a:t>
          </a:r>
        </a:p>
        <a:p>
          <a:pPr marL="0" lvl="0" indent="0" algn="ctr" defTabSz="889000">
            <a:lnSpc>
              <a:spcPct val="100000"/>
            </a:lnSpc>
            <a:spcBef>
              <a:spcPct val="0"/>
            </a:spcBef>
            <a:spcAft>
              <a:spcPct val="35000"/>
            </a:spcAft>
            <a:buNone/>
          </a:pPr>
          <a:r>
            <a:rPr lang="en-US" sz="1600" kern="1200" dirty="0"/>
            <a:t>Text</a:t>
          </a:r>
          <a:endParaRPr lang="en-US" sz="1400" kern="1200" dirty="0"/>
        </a:p>
      </dsp:txBody>
      <dsp:txXfrm>
        <a:off x="5976011" y="2627"/>
        <a:ext cx="2663510" cy="1598106"/>
      </dsp:txXfrm>
    </dsp:sp>
    <dsp:sp modelId="{F1DC5270-019A-334B-BBFD-AB78BA087E46}">
      <dsp:nvSpPr>
        <dsp:cNvPr id="0" name=""/>
        <dsp:cNvSpPr/>
      </dsp:nvSpPr>
      <dsp:spPr>
        <a:xfrm>
          <a:off x="116288" y="1867085"/>
          <a:ext cx="2663510" cy="159810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ct val="35000"/>
            </a:spcAft>
            <a:buNone/>
          </a:pPr>
          <a:r>
            <a:rPr lang="en-US" sz="2000" kern="1200" dirty="0"/>
            <a:t>Announcement</a:t>
          </a:r>
        </a:p>
        <a:p>
          <a:pPr marL="0" lvl="0" indent="0" algn="ctr" defTabSz="889000">
            <a:lnSpc>
              <a:spcPct val="100000"/>
            </a:lnSpc>
            <a:spcBef>
              <a:spcPct val="0"/>
            </a:spcBef>
            <a:spcAft>
              <a:spcPct val="35000"/>
            </a:spcAft>
            <a:buNone/>
          </a:pPr>
          <a:r>
            <a:rPr lang="en-US" sz="1600" kern="1200" dirty="0"/>
            <a:t>Text</a:t>
          </a:r>
          <a:endParaRPr lang="en-GB" sz="1600" kern="1200" dirty="0"/>
        </a:p>
      </dsp:txBody>
      <dsp:txXfrm>
        <a:off x="116288" y="1867085"/>
        <a:ext cx="2663510" cy="1598106"/>
      </dsp:txXfrm>
    </dsp:sp>
    <dsp:sp modelId="{80DCE27B-61FC-3045-88A5-C9ABFC3A1F44}">
      <dsp:nvSpPr>
        <dsp:cNvPr id="0" name=""/>
        <dsp:cNvSpPr/>
      </dsp:nvSpPr>
      <dsp:spPr>
        <a:xfrm>
          <a:off x="3046149" y="1867085"/>
          <a:ext cx="2663510" cy="159810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ct val="35000"/>
            </a:spcAft>
            <a:buNone/>
          </a:pPr>
          <a:r>
            <a:rPr lang="en-US" sz="2000" kern="1200" dirty="0"/>
            <a:t>Announcement</a:t>
          </a:r>
        </a:p>
        <a:p>
          <a:pPr marL="0" lvl="0" indent="0" algn="ctr" defTabSz="889000">
            <a:lnSpc>
              <a:spcPct val="100000"/>
            </a:lnSpc>
            <a:spcBef>
              <a:spcPct val="0"/>
            </a:spcBef>
            <a:spcAft>
              <a:spcPct val="35000"/>
            </a:spcAft>
            <a:buNone/>
          </a:pPr>
          <a:r>
            <a:rPr lang="en-US" sz="1600" kern="1200" dirty="0"/>
            <a:t>Text</a:t>
          </a:r>
        </a:p>
      </dsp:txBody>
      <dsp:txXfrm>
        <a:off x="3046149" y="1867085"/>
        <a:ext cx="2663510" cy="1598106"/>
      </dsp:txXfrm>
    </dsp:sp>
    <dsp:sp modelId="{EB62EA70-56E4-6045-AD71-EA639813F69F}">
      <dsp:nvSpPr>
        <dsp:cNvPr id="0" name=""/>
        <dsp:cNvSpPr/>
      </dsp:nvSpPr>
      <dsp:spPr>
        <a:xfrm>
          <a:off x="5976011" y="1867085"/>
          <a:ext cx="2663510" cy="159810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ct val="35000"/>
            </a:spcAft>
            <a:buNone/>
          </a:pPr>
          <a:r>
            <a:rPr lang="en-US" sz="2000" kern="1200" dirty="0"/>
            <a:t>Announcement</a:t>
          </a:r>
        </a:p>
        <a:p>
          <a:pPr marL="0" lvl="0" indent="0" algn="ctr" defTabSz="889000">
            <a:lnSpc>
              <a:spcPct val="100000"/>
            </a:lnSpc>
            <a:spcBef>
              <a:spcPct val="0"/>
            </a:spcBef>
            <a:spcAft>
              <a:spcPct val="35000"/>
            </a:spcAft>
            <a:buNone/>
          </a:pPr>
          <a:r>
            <a:rPr lang="en-US" sz="1600" kern="1200" dirty="0"/>
            <a:t>Text</a:t>
          </a:r>
        </a:p>
      </dsp:txBody>
      <dsp:txXfrm>
        <a:off x="5976011" y="1867085"/>
        <a:ext cx="2663510" cy="15981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A69DE3-30B9-4A31-9EF4-56496E3C3396}">
      <dsp:nvSpPr>
        <dsp:cNvPr id="0" name=""/>
        <dsp:cNvSpPr/>
      </dsp:nvSpPr>
      <dsp:spPr>
        <a:xfrm>
          <a:off x="0" y="3091"/>
          <a:ext cx="4613672" cy="6585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BC8C39-52C3-42A7-84B5-7F28316400B2}">
      <dsp:nvSpPr>
        <dsp:cNvPr id="0" name=""/>
        <dsp:cNvSpPr/>
      </dsp:nvSpPr>
      <dsp:spPr>
        <a:xfrm>
          <a:off x="199219" y="151271"/>
          <a:ext cx="362216" cy="3622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DBA5696-F61D-4DB2-8874-428B504B1EFD}">
      <dsp:nvSpPr>
        <dsp:cNvPr id="0" name=""/>
        <dsp:cNvSpPr/>
      </dsp:nvSpPr>
      <dsp:spPr>
        <a:xfrm>
          <a:off x="760654" y="3091"/>
          <a:ext cx="3853017" cy="658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699" tIns="69699" rIns="69699" bIns="69699" numCol="1" spcCol="1270" anchor="ctr" anchorCtr="0">
          <a:noAutofit/>
        </a:bodyPr>
        <a:lstStyle/>
        <a:p>
          <a:pPr marL="0" lvl="0" indent="0" algn="l" defTabSz="666750">
            <a:lnSpc>
              <a:spcPct val="100000"/>
            </a:lnSpc>
            <a:spcBef>
              <a:spcPct val="0"/>
            </a:spcBef>
            <a:spcAft>
              <a:spcPct val="35000"/>
            </a:spcAft>
            <a:buNone/>
          </a:pPr>
          <a:r>
            <a:rPr lang="en-US" sz="1500" kern="1200" dirty="0"/>
            <a:t>Account Name:</a:t>
          </a:r>
        </a:p>
        <a:p>
          <a:pPr marL="0" lvl="0" indent="0" algn="l" defTabSz="666750">
            <a:lnSpc>
              <a:spcPct val="100000"/>
            </a:lnSpc>
            <a:spcBef>
              <a:spcPct val="0"/>
            </a:spcBef>
            <a:spcAft>
              <a:spcPct val="35000"/>
            </a:spcAft>
            <a:buNone/>
          </a:pPr>
          <a:r>
            <a:rPr lang="en-US" sz="1500" kern="1200" dirty="0"/>
            <a:t>Blacktown Chinese Christian Church</a:t>
          </a:r>
        </a:p>
      </dsp:txBody>
      <dsp:txXfrm>
        <a:off x="760654" y="3091"/>
        <a:ext cx="3853017" cy="658575"/>
      </dsp:txXfrm>
    </dsp:sp>
    <dsp:sp modelId="{5D3ABC5F-889A-4F3A-BDC7-503DA8021A6C}">
      <dsp:nvSpPr>
        <dsp:cNvPr id="0" name=""/>
        <dsp:cNvSpPr/>
      </dsp:nvSpPr>
      <dsp:spPr>
        <a:xfrm>
          <a:off x="0" y="826311"/>
          <a:ext cx="4613672" cy="6585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7C25DE-338A-4FA3-A4D9-574113383858}">
      <dsp:nvSpPr>
        <dsp:cNvPr id="0" name=""/>
        <dsp:cNvSpPr/>
      </dsp:nvSpPr>
      <dsp:spPr>
        <a:xfrm>
          <a:off x="199219" y="974490"/>
          <a:ext cx="362216" cy="3622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0649450-31B4-4B0F-9F77-1416CFB3AFA7}">
      <dsp:nvSpPr>
        <dsp:cNvPr id="0" name=""/>
        <dsp:cNvSpPr/>
      </dsp:nvSpPr>
      <dsp:spPr>
        <a:xfrm>
          <a:off x="760654" y="826311"/>
          <a:ext cx="3853017" cy="658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699" tIns="69699" rIns="69699" bIns="69699" numCol="1" spcCol="1270" anchor="ctr" anchorCtr="0">
          <a:noAutofit/>
        </a:bodyPr>
        <a:lstStyle/>
        <a:p>
          <a:pPr marL="0" lvl="0" indent="0" algn="l" defTabSz="666750">
            <a:lnSpc>
              <a:spcPct val="100000"/>
            </a:lnSpc>
            <a:spcBef>
              <a:spcPct val="0"/>
            </a:spcBef>
            <a:spcAft>
              <a:spcPct val="35000"/>
            </a:spcAft>
            <a:buNone/>
          </a:pPr>
          <a:r>
            <a:rPr lang="en-US" sz="1500" kern="1200" dirty="0"/>
            <a:t>BSB: 112 - 879</a:t>
          </a:r>
        </a:p>
      </dsp:txBody>
      <dsp:txXfrm>
        <a:off x="760654" y="826311"/>
        <a:ext cx="3853017" cy="658575"/>
      </dsp:txXfrm>
    </dsp:sp>
    <dsp:sp modelId="{79B2ACAE-C824-47AA-B9DE-16954193C142}">
      <dsp:nvSpPr>
        <dsp:cNvPr id="0" name=""/>
        <dsp:cNvSpPr/>
      </dsp:nvSpPr>
      <dsp:spPr>
        <a:xfrm>
          <a:off x="0" y="1649530"/>
          <a:ext cx="4613672" cy="6585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2BA1F3-E9E9-4E27-BDFE-8800E282E3A4}">
      <dsp:nvSpPr>
        <dsp:cNvPr id="0" name=""/>
        <dsp:cNvSpPr/>
      </dsp:nvSpPr>
      <dsp:spPr>
        <a:xfrm>
          <a:off x="199219" y="1797710"/>
          <a:ext cx="362216" cy="3622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B778FB0-78E8-4306-B548-0B7589022381}">
      <dsp:nvSpPr>
        <dsp:cNvPr id="0" name=""/>
        <dsp:cNvSpPr/>
      </dsp:nvSpPr>
      <dsp:spPr>
        <a:xfrm>
          <a:off x="760654" y="1649530"/>
          <a:ext cx="3853017" cy="658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699" tIns="69699" rIns="69699" bIns="69699" numCol="1" spcCol="1270" anchor="ctr" anchorCtr="0">
          <a:noAutofit/>
        </a:bodyPr>
        <a:lstStyle/>
        <a:p>
          <a:pPr marL="0" lvl="0" indent="0" algn="l" defTabSz="666750">
            <a:lnSpc>
              <a:spcPct val="100000"/>
            </a:lnSpc>
            <a:spcBef>
              <a:spcPct val="0"/>
            </a:spcBef>
            <a:spcAft>
              <a:spcPct val="35000"/>
            </a:spcAft>
            <a:buNone/>
          </a:pPr>
          <a:r>
            <a:rPr lang="en-US" sz="1500" kern="1200" dirty="0"/>
            <a:t>Account number: 4216 50263</a:t>
          </a:r>
        </a:p>
      </dsp:txBody>
      <dsp:txXfrm>
        <a:off x="760654" y="1649530"/>
        <a:ext cx="3853017" cy="658575"/>
      </dsp:txXfrm>
    </dsp:sp>
    <dsp:sp modelId="{CD80F32A-5D5D-43B1-B3A8-3D593F30CE16}">
      <dsp:nvSpPr>
        <dsp:cNvPr id="0" name=""/>
        <dsp:cNvSpPr/>
      </dsp:nvSpPr>
      <dsp:spPr>
        <a:xfrm>
          <a:off x="0" y="2472750"/>
          <a:ext cx="4613672" cy="6585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8A259C-EB38-4FB1-9ADD-C7D521B2611C}">
      <dsp:nvSpPr>
        <dsp:cNvPr id="0" name=""/>
        <dsp:cNvSpPr/>
      </dsp:nvSpPr>
      <dsp:spPr>
        <a:xfrm>
          <a:off x="199219" y="2620929"/>
          <a:ext cx="362216" cy="36221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2DA1BA3-4EFA-4220-8CA7-FD4165968A1E}">
      <dsp:nvSpPr>
        <dsp:cNvPr id="0" name=""/>
        <dsp:cNvSpPr/>
      </dsp:nvSpPr>
      <dsp:spPr>
        <a:xfrm>
          <a:off x="760654" y="2472750"/>
          <a:ext cx="3853017" cy="658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699" tIns="69699" rIns="69699" bIns="69699" numCol="1" spcCol="1270" anchor="ctr" anchorCtr="0">
          <a:noAutofit/>
        </a:bodyPr>
        <a:lstStyle/>
        <a:p>
          <a:pPr marL="0" lvl="0" indent="0" algn="l" defTabSz="666750">
            <a:lnSpc>
              <a:spcPct val="100000"/>
            </a:lnSpc>
            <a:spcBef>
              <a:spcPct val="0"/>
            </a:spcBef>
            <a:spcAft>
              <a:spcPct val="35000"/>
            </a:spcAft>
            <a:buNone/>
          </a:pPr>
          <a:r>
            <a:rPr lang="en-US" sz="1500" kern="1200" dirty="0"/>
            <a:t>Please put in “offering” as the reference</a:t>
          </a:r>
        </a:p>
      </dsp:txBody>
      <dsp:txXfrm>
        <a:off x="760654" y="2472750"/>
        <a:ext cx="3853017" cy="658575"/>
      </dsp:txXfrm>
    </dsp:sp>
    <dsp:sp modelId="{F048B58A-1CAE-4E1C-8BEF-1A6F778B0423}">
      <dsp:nvSpPr>
        <dsp:cNvPr id="0" name=""/>
        <dsp:cNvSpPr/>
      </dsp:nvSpPr>
      <dsp:spPr>
        <a:xfrm>
          <a:off x="0" y="3295969"/>
          <a:ext cx="4613672" cy="6585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8DF9B1-B962-4B4D-A649-69098168822D}">
      <dsp:nvSpPr>
        <dsp:cNvPr id="0" name=""/>
        <dsp:cNvSpPr/>
      </dsp:nvSpPr>
      <dsp:spPr>
        <a:xfrm>
          <a:off x="199219" y="3444149"/>
          <a:ext cx="362216" cy="362216"/>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BDE3E2F-63E7-44EF-880F-609AB87792AB}">
      <dsp:nvSpPr>
        <dsp:cNvPr id="0" name=""/>
        <dsp:cNvSpPr/>
      </dsp:nvSpPr>
      <dsp:spPr>
        <a:xfrm>
          <a:off x="760654" y="3295969"/>
          <a:ext cx="3853017" cy="658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699" tIns="69699" rIns="69699" bIns="69699" numCol="1" spcCol="1270" anchor="ctr" anchorCtr="0">
          <a:noAutofit/>
        </a:bodyPr>
        <a:lstStyle/>
        <a:p>
          <a:pPr marL="0" lvl="0" indent="0" algn="l" defTabSz="666750">
            <a:lnSpc>
              <a:spcPct val="100000"/>
            </a:lnSpc>
            <a:spcBef>
              <a:spcPct val="0"/>
            </a:spcBef>
            <a:spcAft>
              <a:spcPct val="35000"/>
            </a:spcAft>
            <a:buNone/>
          </a:pPr>
          <a:r>
            <a:rPr lang="en-US" sz="1500" kern="1200" dirty="0"/>
            <a:t>The tithing box is available at the back of the hall</a:t>
          </a:r>
        </a:p>
      </dsp:txBody>
      <dsp:txXfrm>
        <a:off x="760654" y="3295969"/>
        <a:ext cx="3853017" cy="6585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75A77E-4829-384B-B2AF-C5767E310B34}">
      <dsp:nvSpPr>
        <dsp:cNvPr id="0" name=""/>
        <dsp:cNvSpPr/>
      </dsp:nvSpPr>
      <dsp:spPr>
        <a:xfrm>
          <a:off x="116288" y="2627"/>
          <a:ext cx="2663510" cy="159810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ct val="35000"/>
            </a:spcAft>
            <a:buNone/>
          </a:pPr>
          <a:r>
            <a:rPr lang="en-US" sz="2000" kern="1200" dirty="0"/>
            <a:t>Point</a:t>
          </a:r>
        </a:p>
        <a:p>
          <a:pPr marL="0" lvl="0" indent="0" algn="ctr" defTabSz="889000">
            <a:lnSpc>
              <a:spcPct val="100000"/>
            </a:lnSpc>
            <a:spcBef>
              <a:spcPct val="0"/>
            </a:spcBef>
            <a:spcAft>
              <a:spcPct val="35000"/>
            </a:spcAft>
            <a:buNone/>
          </a:pPr>
          <a:r>
            <a:rPr lang="en-US" sz="1600" kern="1200" dirty="0"/>
            <a:t>Text</a:t>
          </a:r>
          <a:endParaRPr lang="en-US" sz="1400" kern="1200" dirty="0"/>
        </a:p>
      </dsp:txBody>
      <dsp:txXfrm>
        <a:off x="116288" y="2627"/>
        <a:ext cx="2663510" cy="1598106"/>
      </dsp:txXfrm>
    </dsp:sp>
    <dsp:sp modelId="{0A086E49-40EE-194A-B7C6-7D9BB0A40539}">
      <dsp:nvSpPr>
        <dsp:cNvPr id="0" name=""/>
        <dsp:cNvSpPr/>
      </dsp:nvSpPr>
      <dsp:spPr>
        <a:xfrm>
          <a:off x="3046149" y="2627"/>
          <a:ext cx="2663510" cy="159810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Point</a:t>
          </a:r>
          <a:endParaRPr lang="en-GB" sz="2000" kern="1200" dirty="0"/>
        </a:p>
        <a:p>
          <a:pPr marL="0" lvl="0" indent="0" algn="ctr" defTabSz="889000">
            <a:lnSpc>
              <a:spcPct val="90000"/>
            </a:lnSpc>
            <a:spcBef>
              <a:spcPct val="0"/>
            </a:spcBef>
            <a:spcAft>
              <a:spcPct val="35000"/>
            </a:spcAft>
            <a:buNone/>
          </a:pPr>
          <a:r>
            <a:rPr lang="en-GB" sz="1600" kern="1200" dirty="0"/>
            <a:t>Text</a:t>
          </a:r>
        </a:p>
      </dsp:txBody>
      <dsp:txXfrm>
        <a:off x="3046149" y="2627"/>
        <a:ext cx="2663510" cy="1598106"/>
      </dsp:txXfrm>
    </dsp:sp>
    <dsp:sp modelId="{8270FCE0-BFCD-6D48-83B2-541CE4F7EF6C}">
      <dsp:nvSpPr>
        <dsp:cNvPr id="0" name=""/>
        <dsp:cNvSpPr/>
      </dsp:nvSpPr>
      <dsp:spPr>
        <a:xfrm>
          <a:off x="5976011" y="2627"/>
          <a:ext cx="2663510" cy="159810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ct val="35000"/>
            </a:spcAft>
            <a:buNone/>
          </a:pPr>
          <a:r>
            <a:rPr lang="en-US" sz="2000" kern="1200" dirty="0"/>
            <a:t>Point</a:t>
          </a:r>
        </a:p>
        <a:p>
          <a:pPr marL="0" lvl="0" indent="0" algn="ctr" defTabSz="889000">
            <a:lnSpc>
              <a:spcPct val="100000"/>
            </a:lnSpc>
            <a:spcBef>
              <a:spcPct val="0"/>
            </a:spcBef>
            <a:spcAft>
              <a:spcPct val="35000"/>
            </a:spcAft>
            <a:buNone/>
          </a:pPr>
          <a:r>
            <a:rPr lang="en-US" sz="1600" kern="1200" dirty="0"/>
            <a:t>Text</a:t>
          </a:r>
          <a:endParaRPr lang="en-US" sz="1400" kern="1200" dirty="0"/>
        </a:p>
      </dsp:txBody>
      <dsp:txXfrm>
        <a:off x="5976011" y="2627"/>
        <a:ext cx="2663510" cy="1598106"/>
      </dsp:txXfrm>
    </dsp:sp>
    <dsp:sp modelId="{F1DC5270-019A-334B-BBFD-AB78BA087E46}">
      <dsp:nvSpPr>
        <dsp:cNvPr id="0" name=""/>
        <dsp:cNvSpPr/>
      </dsp:nvSpPr>
      <dsp:spPr>
        <a:xfrm>
          <a:off x="116288" y="1867085"/>
          <a:ext cx="2663510" cy="159810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ct val="35000"/>
            </a:spcAft>
            <a:buNone/>
          </a:pPr>
          <a:r>
            <a:rPr lang="en-US" sz="2000" kern="1200" dirty="0"/>
            <a:t>Point</a:t>
          </a:r>
        </a:p>
        <a:p>
          <a:pPr marL="0" lvl="0" indent="0" algn="ctr" defTabSz="889000">
            <a:lnSpc>
              <a:spcPct val="100000"/>
            </a:lnSpc>
            <a:spcBef>
              <a:spcPct val="0"/>
            </a:spcBef>
            <a:spcAft>
              <a:spcPct val="35000"/>
            </a:spcAft>
            <a:buNone/>
          </a:pPr>
          <a:r>
            <a:rPr lang="en-US" sz="1600" kern="1200" dirty="0"/>
            <a:t>Text</a:t>
          </a:r>
          <a:endParaRPr lang="en-GB" sz="1600" kern="1200" dirty="0"/>
        </a:p>
      </dsp:txBody>
      <dsp:txXfrm>
        <a:off x="116288" y="1867085"/>
        <a:ext cx="2663510" cy="1598106"/>
      </dsp:txXfrm>
    </dsp:sp>
    <dsp:sp modelId="{80DCE27B-61FC-3045-88A5-C9ABFC3A1F44}">
      <dsp:nvSpPr>
        <dsp:cNvPr id="0" name=""/>
        <dsp:cNvSpPr/>
      </dsp:nvSpPr>
      <dsp:spPr>
        <a:xfrm>
          <a:off x="3046149" y="1867085"/>
          <a:ext cx="2663510" cy="159810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ct val="35000"/>
            </a:spcAft>
            <a:buNone/>
          </a:pPr>
          <a:r>
            <a:rPr lang="en-US" sz="2000" kern="1200" dirty="0"/>
            <a:t>Point</a:t>
          </a:r>
        </a:p>
        <a:p>
          <a:pPr marL="0" lvl="0" indent="0" algn="ctr" defTabSz="889000">
            <a:lnSpc>
              <a:spcPct val="100000"/>
            </a:lnSpc>
            <a:spcBef>
              <a:spcPct val="0"/>
            </a:spcBef>
            <a:spcAft>
              <a:spcPct val="35000"/>
            </a:spcAft>
            <a:buNone/>
          </a:pPr>
          <a:r>
            <a:rPr lang="en-US" sz="1600" kern="1200" dirty="0"/>
            <a:t>Text</a:t>
          </a:r>
        </a:p>
      </dsp:txBody>
      <dsp:txXfrm>
        <a:off x="3046149" y="1867085"/>
        <a:ext cx="2663510" cy="1598106"/>
      </dsp:txXfrm>
    </dsp:sp>
    <dsp:sp modelId="{EB62EA70-56E4-6045-AD71-EA639813F69F}">
      <dsp:nvSpPr>
        <dsp:cNvPr id="0" name=""/>
        <dsp:cNvSpPr/>
      </dsp:nvSpPr>
      <dsp:spPr>
        <a:xfrm>
          <a:off x="5976011" y="1867085"/>
          <a:ext cx="2663510" cy="159810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ct val="35000"/>
            </a:spcAft>
            <a:buNone/>
          </a:pPr>
          <a:r>
            <a:rPr lang="en-US" sz="2000" kern="1200" dirty="0"/>
            <a:t>Point</a:t>
          </a:r>
        </a:p>
        <a:p>
          <a:pPr marL="0" lvl="0" indent="0" algn="ctr" defTabSz="889000">
            <a:lnSpc>
              <a:spcPct val="100000"/>
            </a:lnSpc>
            <a:spcBef>
              <a:spcPct val="0"/>
            </a:spcBef>
            <a:spcAft>
              <a:spcPct val="35000"/>
            </a:spcAft>
            <a:buNone/>
          </a:pPr>
          <a:r>
            <a:rPr lang="en-US" sz="1600" kern="1200" dirty="0"/>
            <a:t>Text</a:t>
          </a:r>
        </a:p>
      </dsp:txBody>
      <dsp:txXfrm>
        <a:off x="5976011" y="1867085"/>
        <a:ext cx="2663510" cy="159810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0"/>
        <p:cNvGrpSpPr/>
        <p:nvPr/>
      </p:nvGrpSpPr>
      <p:grpSpPr>
        <a:xfrm>
          <a:off x="0" y="0"/>
          <a:ext cx="0" cy="0"/>
          <a:chOff x="0" y="0"/>
          <a:chExt cx="0" cy="0"/>
        </a:xfrm>
      </p:grpSpPr>
      <p:sp>
        <p:nvSpPr>
          <p:cNvPr id="1031" name="Google Shape;10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2" name="Google Shape;10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00516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6136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5822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31046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55526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84564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892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gd1e87cec61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8" name="Google Shape;1088;gd1e87cec61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7737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5"/>
        <p:cNvGrpSpPr/>
        <p:nvPr/>
      </p:nvGrpSpPr>
      <p:grpSpPr>
        <a:xfrm>
          <a:off x="0" y="0"/>
          <a:ext cx="0" cy="0"/>
          <a:chOff x="0" y="0"/>
          <a:chExt cx="0" cy="0"/>
        </a:xfrm>
      </p:grpSpPr>
      <p:sp>
        <p:nvSpPr>
          <p:cNvPr id="1146" name="Google Shape;1146;gab8d1ca927_3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7" name="Google Shape;1147;gab8d1ca927_3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49689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615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0161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02324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54186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13196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43290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58223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13026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87997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2591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gd1e87cec61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8" name="Google Shape;1088;gd1e87cec61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26571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25961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9503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12039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gd1e87cec61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8" name="Google Shape;1088;gd1e87cec61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96878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615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02324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419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582232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191922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180615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492730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376807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785632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44317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99911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0"/>
        <p:cNvGrpSpPr/>
        <p:nvPr/>
      </p:nvGrpSpPr>
      <p:grpSpPr>
        <a:xfrm>
          <a:off x="0" y="0"/>
          <a:ext cx="0" cy="0"/>
          <a:chOff x="0" y="0"/>
          <a:chExt cx="0" cy="0"/>
        </a:xfrm>
      </p:grpSpPr>
      <p:sp>
        <p:nvSpPr>
          <p:cNvPr id="1281" name="Google Shape;1281;gb347e33ac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2" name="Google Shape;1282;gb347e33ac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5"/>
        <p:cNvGrpSpPr/>
        <p:nvPr/>
      </p:nvGrpSpPr>
      <p:grpSpPr>
        <a:xfrm>
          <a:off x="0" y="0"/>
          <a:ext cx="0" cy="0"/>
          <a:chOff x="0" y="0"/>
          <a:chExt cx="0" cy="0"/>
        </a:xfrm>
      </p:grpSpPr>
      <p:sp>
        <p:nvSpPr>
          <p:cNvPr id="1146" name="Google Shape;1146;gab8d1ca927_3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7" name="Google Shape;1147;gab8d1ca927_3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3569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773779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5"/>
        <p:cNvGrpSpPr/>
        <p:nvPr/>
      </p:nvGrpSpPr>
      <p:grpSpPr>
        <a:xfrm>
          <a:off x="0" y="0"/>
          <a:ext cx="0" cy="0"/>
          <a:chOff x="0" y="0"/>
          <a:chExt cx="0" cy="0"/>
        </a:xfrm>
      </p:grpSpPr>
      <p:sp>
        <p:nvSpPr>
          <p:cNvPr id="1146" name="Google Shape;1146;gab8d1ca927_3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7" name="Google Shape;1147;gab8d1ca927_3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5792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5"/>
        <p:cNvGrpSpPr/>
        <p:nvPr/>
      </p:nvGrpSpPr>
      <p:grpSpPr>
        <a:xfrm>
          <a:off x="0" y="0"/>
          <a:ext cx="0" cy="0"/>
          <a:chOff x="0" y="0"/>
          <a:chExt cx="0" cy="0"/>
        </a:xfrm>
      </p:grpSpPr>
      <p:sp>
        <p:nvSpPr>
          <p:cNvPr id="1146" name="Google Shape;1146;gab8d1ca927_3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7" name="Google Shape;1147;gab8d1ca927_3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892369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5"/>
        <p:cNvGrpSpPr/>
        <p:nvPr/>
      </p:nvGrpSpPr>
      <p:grpSpPr>
        <a:xfrm>
          <a:off x="0" y="0"/>
          <a:ext cx="0" cy="0"/>
          <a:chOff x="0" y="0"/>
          <a:chExt cx="0" cy="0"/>
        </a:xfrm>
      </p:grpSpPr>
      <p:sp>
        <p:nvSpPr>
          <p:cNvPr id="1146" name="Google Shape;1146;gab8d1ca927_3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7" name="Google Shape;1147;gab8d1ca927_3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281106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5"/>
        <p:cNvGrpSpPr/>
        <p:nvPr/>
      </p:nvGrpSpPr>
      <p:grpSpPr>
        <a:xfrm>
          <a:off x="0" y="0"/>
          <a:ext cx="0" cy="0"/>
          <a:chOff x="0" y="0"/>
          <a:chExt cx="0" cy="0"/>
        </a:xfrm>
      </p:grpSpPr>
      <p:sp>
        <p:nvSpPr>
          <p:cNvPr id="1146" name="Google Shape;1146;gab8d1ca927_3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7" name="Google Shape;1147;gab8d1ca927_3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805363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8"/>
        <p:cNvGrpSpPr/>
        <p:nvPr/>
      </p:nvGrpSpPr>
      <p:grpSpPr>
        <a:xfrm>
          <a:off x="0" y="0"/>
          <a:ext cx="0" cy="0"/>
          <a:chOff x="0" y="0"/>
          <a:chExt cx="0" cy="0"/>
        </a:xfrm>
      </p:grpSpPr>
      <p:sp>
        <p:nvSpPr>
          <p:cNvPr id="1169" name="Google Shape;1169;gd1e87cec61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0" name="Google Shape;1170;gd1e87cec61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3"/>
        <p:cNvGrpSpPr/>
        <p:nvPr/>
      </p:nvGrpSpPr>
      <p:grpSpPr>
        <a:xfrm>
          <a:off x="0" y="0"/>
          <a:ext cx="0" cy="0"/>
          <a:chOff x="0" y="0"/>
          <a:chExt cx="0" cy="0"/>
        </a:xfrm>
      </p:grpSpPr>
      <p:sp>
        <p:nvSpPr>
          <p:cNvPr id="1274" name="Google Shape;1274;g1161f6db217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5" name="Google Shape;1275;g1161f6db217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615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03105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76940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0232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200150" y="1790058"/>
            <a:ext cx="6743700" cy="1234440"/>
          </a:xfrm>
          <a:solidFill>
            <a:srgbClr val="FFFFFF"/>
          </a:solidFill>
          <a:ln w="38100">
            <a:solidFill>
              <a:srgbClr val="404040"/>
            </a:solidFill>
          </a:ln>
        </p:spPr>
        <p:txBody>
          <a:bodyPr lIns="274320" rIns="274320" anchor="ctr" anchorCtr="1">
            <a:normAutofit/>
          </a:bodyPr>
          <a:lstStyle>
            <a:lvl1pPr algn="ctr">
              <a:defRPr sz="285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021396" y="3264408"/>
            <a:ext cx="5101209" cy="929921"/>
          </a:xfrm>
          <a:noFill/>
        </p:spPr>
        <p:txBody>
          <a:bodyPr>
            <a:normAutofit/>
          </a:bodyPr>
          <a:lstStyle>
            <a:lvl1pPr marL="0" indent="0" algn="ctr">
              <a:buNone/>
              <a:defRPr sz="1500">
                <a:solidFill>
                  <a:schemeClr val="tx1">
                    <a:lumMod val="75000"/>
                    <a:lumOff val="25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9AB3A824-1A51-4B26-AD58-A6D8E14F6C04}" type="datetimeFigureOut">
              <a:rPr lang="en-US" smtClean="0"/>
              <a:t>10/27/23</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05241582"/>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10/27/23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772812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702945"/>
            <a:ext cx="973956" cy="373761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673352" y="702945"/>
            <a:ext cx="4648867" cy="373761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10/27/23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756818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309"/>
        <p:cNvGrpSpPr/>
        <p:nvPr/>
      </p:nvGrpSpPr>
      <p:grpSpPr>
        <a:xfrm>
          <a:off x="0" y="0"/>
          <a:ext cx="0" cy="0"/>
          <a:chOff x="0" y="0"/>
          <a:chExt cx="0" cy="0"/>
        </a:xfrm>
      </p:grpSpPr>
      <p:sp>
        <p:nvSpPr>
          <p:cNvPr id="310" name="Google Shape;310;p19"/>
          <p:cNvSpPr txBox="1">
            <a:spLocks noGrp="1"/>
          </p:cNvSpPr>
          <p:nvPr>
            <p:ph type="subTitle" idx="1"/>
          </p:nvPr>
        </p:nvSpPr>
        <p:spPr>
          <a:xfrm>
            <a:off x="2080050" y="2645675"/>
            <a:ext cx="4069500" cy="69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1" name="Google Shape;311;p19"/>
          <p:cNvSpPr txBox="1">
            <a:spLocks noGrp="1"/>
          </p:cNvSpPr>
          <p:nvPr>
            <p:ph type="title" hasCustomPrompt="1"/>
          </p:nvPr>
        </p:nvSpPr>
        <p:spPr>
          <a:xfrm>
            <a:off x="2185351" y="2107163"/>
            <a:ext cx="3858900" cy="690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312" name="Google Shape;312;p19"/>
          <p:cNvSpPr txBox="1">
            <a:spLocks noGrp="1"/>
          </p:cNvSpPr>
          <p:nvPr>
            <p:ph type="subTitle" idx="2"/>
          </p:nvPr>
        </p:nvSpPr>
        <p:spPr>
          <a:xfrm>
            <a:off x="3939875" y="3984725"/>
            <a:ext cx="4209000" cy="69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3" name="Google Shape;313;p19"/>
          <p:cNvSpPr txBox="1">
            <a:spLocks noGrp="1"/>
          </p:cNvSpPr>
          <p:nvPr>
            <p:ph type="title" idx="3" hasCustomPrompt="1"/>
          </p:nvPr>
        </p:nvSpPr>
        <p:spPr>
          <a:xfrm>
            <a:off x="4114925" y="3446225"/>
            <a:ext cx="3858900" cy="690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314" name="Google Shape;314;p19"/>
          <p:cNvSpPr txBox="1">
            <a:spLocks noGrp="1"/>
          </p:cNvSpPr>
          <p:nvPr>
            <p:ph type="subTitle" idx="4"/>
          </p:nvPr>
        </p:nvSpPr>
        <p:spPr>
          <a:xfrm>
            <a:off x="150725" y="1306600"/>
            <a:ext cx="4069500" cy="69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5" name="Google Shape;315;p19"/>
          <p:cNvSpPr txBox="1">
            <a:spLocks noGrp="1"/>
          </p:cNvSpPr>
          <p:nvPr>
            <p:ph type="title" idx="5" hasCustomPrompt="1"/>
          </p:nvPr>
        </p:nvSpPr>
        <p:spPr>
          <a:xfrm>
            <a:off x="256025" y="768100"/>
            <a:ext cx="3858900" cy="690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Tree>
    <p:extLst>
      <p:ext uri="{BB962C8B-B14F-4D97-AF65-F5344CB8AC3E}">
        <p14:creationId xmlns:p14="http://schemas.microsoft.com/office/powerpoint/2010/main" val="36349442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23"/>
        <p:cNvGrpSpPr/>
        <p:nvPr/>
      </p:nvGrpSpPr>
      <p:grpSpPr>
        <a:xfrm>
          <a:off x="0" y="0"/>
          <a:ext cx="0" cy="0"/>
          <a:chOff x="0" y="0"/>
          <a:chExt cx="0" cy="0"/>
        </a:xfrm>
      </p:grpSpPr>
      <p:sp>
        <p:nvSpPr>
          <p:cNvPr id="124" name="Google Shape;124;p9"/>
          <p:cNvSpPr txBox="1">
            <a:spLocks noGrp="1"/>
          </p:cNvSpPr>
          <p:nvPr>
            <p:ph type="title"/>
          </p:nvPr>
        </p:nvSpPr>
        <p:spPr>
          <a:xfrm>
            <a:off x="2141950" y="1922950"/>
            <a:ext cx="4860000" cy="8223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5" name="Google Shape;125;p9"/>
          <p:cNvSpPr txBox="1">
            <a:spLocks noGrp="1"/>
          </p:cNvSpPr>
          <p:nvPr>
            <p:ph type="subTitle" idx="1"/>
          </p:nvPr>
        </p:nvSpPr>
        <p:spPr>
          <a:xfrm>
            <a:off x="2142050" y="2757125"/>
            <a:ext cx="4860000" cy="49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Tree>
    <p:extLst>
      <p:ext uri="{BB962C8B-B14F-4D97-AF65-F5344CB8AC3E}">
        <p14:creationId xmlns:p14="http://schemas.microsoft.com/office/powerpoint/2010/main" val="427027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49"/>
        <p:cNvGrpSpPr/>
        <p:nvPr/>
      </p:nvGrpSpPr>
      <p:grpSpPr>
        <a:xfrm>
          <a:off x="0" y="0"/>
          <a:ext cx="0" cy="0"/>
          <a:chOff x="0" y="0"/>
          <a:chExt cx="0" cy="0"/>
        </a:xfrm>
      </p:grpSpPr>
      <p:sp>
        <p:nvSpPr>
          <p:cNvPr id="150" name="Google Shape;150;p11"/>
          <p:cNvSpPr txBox="1">
            <a:spLocks noGrp="1"/>
          </p:cNvSpPr>
          <p:nvPr>
            <p:ph type="title" hasCustomPrompt="1"/>
          </p:nvPr>
        </p:nvSpPr>
        <p:spPr>
          <a:xfrm>
            <a:off x="1217350" y="1604400"/>
            <a:ext cx="6709200" cy="14832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51" name="Google Shape;151;p11"/>
          <p:cNvSpPr txBox="1">
            <a:spLocks noGrp="1"/>
          </p:cNvSpPr>
          <p:nvPr>
            <p:ph type="body" idx="1"/>
          </p:nvPr>
        </p:nvSpPr>
        <p:spPr>
          <a:xfrm>
            <a:off x="1668825" y="3087600"/>
            <a:ext cx="5806200" cy="4515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Tree>
    <p:extLst>
      <p:ext uri="{BB962C8B-B14F-4D97-AF65-F5344CB8AC3E}">
        <p14:creationId xmlns:p14="http://schemas.microsoft.com/office/powerpoint/2010/main" val="11142414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24"/>
        <p:cNvGrpSpPr/>
        <p:nvPr/>
      </p:nvGrpSpPr>
      <p:grpSpPr>
        <a:xfrm>
          <a:off x="0" y="0"/>
          <a:ext cx="0" cy="0"/>
          <a:chOff x="0" y="0"/>
          <a:chExt cx="0" cy="0"/>
        </a:xfrm>
      </p:grpSpPr>
      <p:sp>
        <p:nvSpPr>
          <p:cNvPr id="225" name="Google Shape;225;p15"/>
          <p:cNvSpPr txBox="1">
            <a:spLocks noGrp="1"/>
          </p:cNvSpPr>
          <p:nvPr>
            <p:ph type="title"/>
          </p:nvPr>
        </p:nvSpPr>
        <p:spPr>
          <a:xfrm>
            <a:off x="3373350" y="2938325"/>
            <a:ext cx="4044000" cy="49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100"/>
              <a:buNone/>
              <a:defRPr sz="3000"/>
            </a:lvl1pPr>
            <a:lvl2pPr lvl="1" rtl="0">
              <a:spcBef>
                <a:spcPts val="160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26" name="Google Shape;226;p15"/>
          <p:cNvSpPr txBox="1">
            <a:spLocks noGrp="1"/>
          </p:cNvSpPr>
          <p:nvPr>
            <p:ph type="subTitle" idx="1"/>
          </p:nvPr>
        </p:nvSpPr>
        <p:spPr>
          <a:xfrm>
            <a:off x="1726650" y="1707450"/>
            <a:ext cx="5690700" cy="98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4"/>
              </a:buClr>
              <a:buSzPts val="1200"/>
              <a:buNone/>
              <a:defRPr sz="20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extLst>
      <p:ext uri="{BB962C8B-B14F-4D97-AF65-F5344CB8AC3E}">
        <p14:creationId xmlns:p14="http://schemas.microsoft.com/office/powerpoint/2010/main" val="33219996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8">
  <p:cSld name="Title and text 8">
    <p:spTree>
      <p:nvGrpSpPr>
        <p:cNvPr id="1" name="Shape 800"/>
        <p:cNvGrpSpPr/>
        <p:nvPr/>
      </p:nvGrpSpPr>
      <p:grpSpPr>
        <a:xfrm>
          <a:off x="0" y="0"/>
          <a:ext cx="0" cy="0"/>
          <a:chOff x="0" y="0"/>
          <a:chExt cx="0" cy="0"/>
        </a:xfrm>
      </p:grpSpPr>
      <p:sp>
        <p:nvSpPr>
          <p:cNvPr id="804" name="Google Shape;804;p55"/>
          <p:cNvSpPr txBox="1">
            <a:spLocks noGrp="1"/>
          </p:cNvSpPr>
          <p:nvPr>
            <p:ph type="title"/>
          </p:nvPr>
        </p:nvSpPr>
        <p:spPr>
          <a:xfrm>
            <a:off x="4691800" y="1922950"/>
            <a:ext cx="3543300" cy="8223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5000"/>
              <a:buNone/>
              <a:defRPr sz="50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endParaRPr/>
          </a:p>
        </p:txBody>
      </p:sp>
      <p:sp>
        <p:nvSpPr>
          <p:cNvPr id="805" name="Google Shape;805;p55"/>
          <p:cNvSpPr txBox="1">
            <a:spLocks noGrp="1"/>
          </p:cNvSpPr>
          <p:nvPr>
            <p:ph type="subTitle" idx="1"/>
          </p:nvPr>
        </p:nvSpPr>
        <p:spPr>
          <a:xfrm>
            <a:off x="4691871" y="2757125"/>
            <a:ext cx="3543300" cy="491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extLst>
      <p:ext uri="{BB962C8B-B14F-4D97-AF65-F5344CB8AC3E}">
        <p14:creationId xmlns:p14="http://schemas.microsoft.com/office/powerpoint/2010/main" val="13167464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6">
  <p:cSld name="Title and text 6">
    <p:spTree>
      <p:nvGrpSpPr>
        <p:cNvPr id="1" name="Shape 771"/>
        <p:cNvGrpSpPr/>
        <p:nvPr/>
      </p:nvGrpSpPr>
      <p:grpSpPr>
        <a:xfrm>
          <a:off x="0" y="0"/>
          <a:ext cx="0" cy="0"/>
          <a:chOff x="0" y="0"/>
          <a:chExt cx="0" cy="0"/>
        </a:xfrm>
      </p:grpSpPr>
      <p:sp>
        <p:nvSpPr>
          <p:cNvPr id="772" name="Google Shape;772;p53"/>
          <p:cNvSpPr txBox="1">
            <a:spLocks noGrp="1"/>
          </p:cNvSpPr>
          <p:nvPr>
            <p:ph type="title"/>
          </p:nvPr>
        </p:nvSpPr>
        <p:spPr>
          <a:xfrm flipH="1">
            <a:off x="1993200" y="1404463"/>
            <a:ext cx="5157600" cy="106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6500"/>
              <a:buNone/>
              <a:defRPr sz="6500"/>
            </a:lvl1pPr>
            <a:lvl2pPr lvl="1" algn="ctr" rtl="0">
              <a:lnSpc>
                <a:spcPct val="100000"/>
              </a:lnSpc>
              <a:spcBef>
                <a:spcPts val="0"/>
              </a:spcBef>
              <a:spcAft>
                <a:spcPts val="0"/>
              </a:spcAft>
              <a:buSzPts val="6500"/>
              <a:buNone/>
              <a:defRPr sz="6500"/>
            </a:lvl2pPr>
            <a:lvl3pPr lvl="2" algn="ctr" rtl="0">
              <a:lnSpc>
                <a:spcPct val="100000"/>
              </a:lnSpc>
              <a:spcBef>
                <a:spcPts val="0"/>
              </a:spcBef>
              <a:spcAft>
                <a:spcPts val="0"/>
              </a:spcAft>
              <a:buSzPts val="6500"/>
              <a:buNone/>
              <a:defRPr sz="6500"/>
            </a:lvl3pPr>
            <a:lvl4pPr lvl="3" algn="ctr" rtl="0">
              <a:lnSpc>
                <a:spcPct val="100000"/>
              </a:lnSpc>
              <a:spcBef>
                <a:spcPts val="0"/>
              </a:spcBef>
              <a:spcAft>
                <a:spcPts val="0"/>
              </a:spcAft>
              <a:buSzPts val="6500"/>
              <a:buNone/>
              <a:defRPr sz="6500"/>
            </a:lvl4pPr>
            <a:lvl5pPr lvl="4" algn="ctr" rtl="0">
              <a:lnSpc>
                <a:spcPct val="100000"/>
              </a:lnSpc>
              <a:spcBef>
                <a:spcPts val="0"/>
              </a:spcBef>
              <a:spcAft>
                <a:spcPts val="0"/>
              </a:spcAft>
              <a:buSzPts val="6500"/>
              <a:buNone/>
              <a:defRPr sz="6500"/>
            </a:lvl5pPr>
            <a:lvl6pPr lvl="5" algn="ctr" rtl="0">
              <a:lnSpc>
                <a:spcPct val="100000"/>
              </a:lnSpc>
              <a:spcBef>
                <a:spcPts val="0"/>
              </a:spcBef>
              <a:spcAft>
                <a:spcPts val="0"/>
              </a:spcAft>
              <a:buSzPts val="6500"/>
              <a:buNone/>
              <a:defRPr sz="6500"/>
            </a:lvl6pPr>
            <a:lvl7pPr lvl="6" algn="ctr" rtl="0">
              <a:lnSpc>
                <a:spcPct val="100000"/>
              </a:lnSpc>
              <a:spcBef>
                <a:spcPts val="0"/>
              </a:spcBef>
              <a:spcAft>
                <a:spcPts val="0"/>
              </a:spcAft>
              <a:buSzPts val="6500"/>
              <a:buNone/>
              <a:defRPr sz="6500"/>
            </a:lvl7pPr>
            <a:lvl8pPr lvl="7" algn="ctr" rtl="0">
              <a:lnSpc>
                <a:spcPct val="100000"/>
              </a:lnSpc>
              <a:spcBef>
                <a:spcPts val="0"/>
              </a:spcBef>
              <a:spcAft>
                <a:spcPts val="0"/>
              </a:spcAft>
              <a:buSzPts val="6500"/>
              <a:buNone/>
              <a:defRPr sz="6500"/>
            </a:lvl8pPr>
            <a:lvl9pPr lvl="8" algn="ctr" rtl="0">
              <a:lnSpc>
                <a:spcPct val="100000"/>
              </a:lnSpc>
              <a:spcBef>
                <a:spcPts val="0"/>
              </a:spcBef>
              <a:spcAft>
                <a:spcPts val="0"/>
              </a:spcAft>
              <a:buSzPts val="6500"/>
              <a:buNone/>
              <a:defRPr sz="6500"/>
            </a:lvl9pPr>
          </a:lstStyle>
          <a:p>
            <a:endParaRPr/>
          </a:p>
        </p:txBody>
      </p:sp>
      <p:sp>
        <p:nvSpPr>
          <p:cNvPr id="773" name="Google Shape;773;p53"/>
          <p:cNvSpPr txBox="1">
            <a:spLocks noGrp="1"/>
          </p:cNvSpPr>
          <p:nvPr>
            <p:ph type="body" idx="1"/>
          </p:nvPr>
        </p:nvSpPr>
        <p:spPr>
          <a:xfrm flipH="1">
            <a:off x="2997600" y="2388037"/>
            <a:ext cx="3148800" cy="1252200"/>
          </a:xfrm>
          <a:prstGeom prst="rect">
            <a:avLst/>
          </a:prstGeom>
        </p:spPr>
        <p:txBody>
          <a:bodyPr spcFirstLastPara="1" wrap="square" lIns="91425" tIns="91425" rIns="91425" bIns="91425" anchor="t" anchorCtr="0">
            <a:noAutofit/>
          </a:bodyPr>
          <a:lstStyle>
            <a:lvl1pPr marL="457189" lvl="0" indent="-355591" algn="ctr" rtl="0">
              <a:lnSpc>
                <a:spcPct val="100000"/>
              </a:lnSpc>
              <a:spcBef>
                <a:spcPts val="0"/>
              </a:spcBef>
              <a:spcAft>
                <a:spcPts val="0"/>
              </a:spcAft>
              <a:buSzPts val="2000"/>
              <a:buChar char="●"/>
              <a:defRPr sz="2000"/>
            </a:lvl1pPr>
            <a:lvl2pPr marL="914378" lvl="1" indent="-355591" algn="ctr" rtl="0">
              <a:lnSpc>
                <a:spcPct val="100000"/>
              </a:lnSpc>
              <a:spcBef>
                <a:spcPts val="1600"/>
              </a:spcBef>
              <a:spcAft>
                <a:spcPts val="0"/>
              </a:spcAft>
              <a:buSzPts val="2000"/>
              <a:buChar char="○"/>
              <a:defRPr sz="2000"/>
            </a:lvl2pPr>
            <a:lvl3pPr marL="1371566" lvl="2" indent="-355591" algn="ctr" rtl="0">
              <a:lnSpc>
                <a:spcPct val="100000"/>
              </a:lnSpc>
              <a:spcBef>
                <a:spcPts val="1600"/>
              </a:spcBef>
              <a:spcAft>
                <a:spcPts val="0"/>
              </a:spcAft>
              <a:buSzPts val="2000"/>
              <a:buChar char="■"/>
              <a:defRPr sz="2000"/>
            </a:lvl3pPr>
            <a:lvl4pPr marL="1828754" lvl="3" indent="-355591" algn="ctr" rtl="0">
              <a:lnSpc>
                <a:spcPct val="100000"/>
              </a:lnSpc>
              <a:spcBef>
                <a:spcPts val="1600"/>
              </a:spcBef>
              <a:spcAft>
                <a:spcPts val="0"/>
              </a:spcAft>
              <a:buSzPts val="2000"/>
              <a:buChar char="●"/>
              <a:defRPr sz="2000"/>
            </a:lvl4pPr>
            <a:lvl5pPr marL="2285943" lvl="4" indent="-355591" algn="ctr" rtl="0">
              <a:lnSpc>
                <a:spcPct val="100000"/>
              </a:lnSpc>
              <a:spcBef>
                <a:spcPts val="1600"/>
              </a:spcBef>
              <a:spcAft>
                <a:spcPts val="0"/>
              </a:spcAft>
              <a:buSzPts val="2000"/>
              <a:buChar char="○"/>
              <a:defRPr sz="2000"/>
            </a:lvl5pPr>
            <a:lvl6pPr marL="2743132" lvl="5" indent="-355591" algn="ctr" rtl="0">
              <a:lnSpc>
                <a:spcPct val="100000"/>
              </a:lnSpc>
              <a:spcBef>
                <a:spcPts val="1600"/>
              </a:spcBef>
              <a:spcAft>
                <a:spcPts val="0"/>
              </a:spcAft>
              <a:buSzPts val="2000"/>
              <a:buChar char="■"/>
              <a:defRPr sz="2000"/>
            </a:lvl6pPr>
            <a:lvl7pPr marL="3200320" lvl="6" indent="-355591" algn="ctr" rtl="0">
              <a:lnSpc>
                <a:spcPct val="100000"/>
              </a:lnSpc>
              <a:spcBef>
                <a:spcPts val="1600"/>
              </a:spcBef>
              <a:spcAft>
                <a:spcPts val="0"/>
              </a:spcAft>
              <a:buSzPts val="2000"/>
              <a:buChar char="●"/>
              <a:defRPr sz="2000"/>
            </a:lvl7pPr>
            <a:lvl8pPr marL="3657509" lvl="7" indent="-355591" algn="ctr" rtl="0">
              <a:lnSpc>
                <a:spcPct val="100000"/>
              </a:lnSpc>
              <a:spcBef>
                <a:spcPts val="1600"/>
              </a:spcBef>
              <a:spcAft>
                <a:spcPts val="0"/>
              </a:spcAft>
              <a:buSzPts val="2000"/>
              <a:buChar char="○"/>
              <a:defRPr sz="2000"/>
            </a:lvl8pPr>
            <a:lvl9pPr marL="4114697" lvl="8" indent="-355591" algn="ctr" rtl="0">
              <a:lnSpc>
                <a:spcPct val="100000"/>
              </a:lnSpc>
              <a:spcBef>
                <a:spcPts val="1600"/>
              </a:spcBef>
              <a:spcAft>
                <a:spcPts val="1600"/>
              </a:spcAft>
              <a:buSzPts val="2000"/>
              <a:buChar char="■"/>
              <a:defRPr sz="2000"/>
            </a:lvl9pPr>
          </a:lstStyle>
          <a:p>
            <a:endParaRPr/>
          </a:p>
        </p:txBody>
      </p:sp>
    </p:spTree>
    <p:extLst>
      <p:ext uri="{BB962C8B-B14F-4D97-AF65-F5344CB8AC3E}">
        <p14:creationId xmlns:p14="http://schemas.microsoft.com/office/powerpoint/2010/main" val="6904106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able of contents 1">
  <p:cSld name="Table of contents 1">
    <p:spTree>
      <p:nvGrpSpPr>
        <p:cNvPr id="1" name="Shape 194"/>
        <p:cNvGrpSpPr/>
        <p:nvPr/>
      </p:nvGrpSpPr>
      <p:grpSpPr>
        <a:xfrm>
          <a:off x="0" y="0"/>
          <a:ext cx="0" cy="0"/>
          <a:chOff x="0" y="0"/>
          <a:chExt cx="0" cy="0"/>
        </a:xfrm>
      </p:grpSpPr>
      <p:sp>
        <p:nvSpPr>
          <p:cNvPr id="195" name="Google Shape;195;p14"/>
          <p:cNvSpPr txBox="1">
            <a:spLocks noGrp="1"/>
          </p:cNvSpPr>
          <p:nvPr>
            <p:ph type="title" hasCustomPrompt="1"/>
          </p:nvPr>
        </p:nvSpPr>
        <p:spPr>
          <a:xfrm>
            <a:off x="2515413" y="2611248"/>
            <a:ext cx="1594800" cy="690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a:solidFill>
                  <a:schemeClr val="dk1"/>
                </a:solidFill>
              </a:defRPr>
            </a:lvl1pPr>
            <a:lvl2pPr lvl="1" algn="ctr" rtl="0">
              <a:spcBef>
                <a:spcPts val="0"/>
              </a:spcBef>
              <a:spcAft>
                <a:spcPts val="0"/>
              </a:spcAft>
              <a:buClr>
                <a:schemeClr val="dk1"/>
              </a:buClr>
              <a:buSzPts val="3000"/>
              <a:buNone/>
              <a:defRPr>
                <a:solidFill>
                  <a:schemeClr val="dk1"/>
                </a:solidFill>
              </a:defRPr>
            </a:lvl2pPr>
            <a:lvl3pPr lvl="2" algn="ctr" rtl="0">
              <a:spcBef>
                <a:spcPts val="0"/>
              </a:spcBef>
              <a:spcAft>
                <a:spcPts val="0"/>
              </a:spcAft>
              <a:buClr>
                <a:schemeClr val="dk1"/>
              </a:buClr>
              <a:buSzPts val="3000"/>
              <a:buNone/>
              <a:defRPr>
                <a:solidFill>
                  <a:schemeClr val="dk1"/>
                </a:solidFill>
              </a:defRPr>
            </a:lvl3pPr>
            <a:lvl4pPr lvl="3" algn="ctr" rtl="0">
              <a:spcBef>
                <a:spcPts val="0"/>
              </a:spcBef>
              <a:spcAft>
                <a:spcPts val="0"/>
              </a:spcAft>
              <a:buClr>
                <a:schemeClr val="dk1"/>
              </a:buClr>
              <a:buSzPts val="3000"/>
              <a:buNone/>
              <a:defRPr>
                <a:solidFill>
                  <a:schemeClr val="dk1"/>
                </a:solidFill>
              </a:defRPr>
            </a:lvl4pPr>
            <a:lvl5pPr lvl="4" algn="ctr" rtl="0">
              <a:spcBef>
                <a:spcPts val="0"/>
              </a:spcBef>
              <a:spcAft>
                <a:spcPts val="0"/>
              </a:spcAft>
              <a:buClr>
                <a:schemeClr val="dk1"/>
              </a:buClr>
              <a:buSzPts val="3000"/>
              <a:buNone/>
              <a:defRPr>
                <a:solidFill>
                  <a:schemeClr val="dk1"/>
                </a:solidFill>
              </a:defRPr>
            </a:lvl5pPr>
            <a:lvl6pPr lvl="5" algn="ctr" rtl="0">
              <a:spcBef>
                <a:spcPts val="0"/>
              </a:spcBef>
              <a:spcAft>
                <a:spcPts val="0"/>
              </a:spcAft>
              <a:buClr>
                <a:schemeClr val="dk1"/>
              </a:buClr>
              <a:buSzPts val="3000"/>
              <a:buNone/>
              <a:defRPr>
                <a:solidFill>
                  <a:schemeClr val="dk1"/>
                </a:solidFill>
              </a:defRPr>
            </a:lvl6pPr>
            <a:lvl7pPr lvl="6" algn="ctr" rtl="0">
              <a:spcBef>
                <a:spcPts val="0"/>
              </a:spcBef>
              <a:spcAft>
                <a:spcPts val="0"/>
              </a:spcAft>
              <a:buClr>
                <a:schemeClr val="dk1"/>
              </a:buClr>
              <a:buSzPts val="3000"/>
              <a:buNone/>
              <a:defRPr>
                <a:solidFill>
                  <a:schemeClr val="dk1"/>
                </a:solidFill>
              </a:defRPr>
            </a:lvl7pPr>
            <a:lvl8pPr lvl="7" algn="ctr" rtl="0">
              <a:spcBef>
                <a:spcPts val="0"/>
              </a:spcBef>
              <a:spcAft>
                <a:spcPts val="0"/>
              </a:spcAft>
              <a:buClr>
                <a:schemeClr val="dk1"/>
              </a:buClr>
              <a:buSzPts val="3000"/>
              <a:buNone/>
              <a:defRPr>
                <a:solidFill>
                  <a:schemeClr val="dk1"/>
                </a:solidFill>
              </a:defRPr>
            </a:lvl8pPr>
            <a:lvl9pPr lvl="8" algn="ctr" rtl="0">
              <a:spcBef>
                <a:spcPts val="0"/>
              </a:spcBef>
              <a:spcAft>
                <a:spcPts val="0"/>
              </a:spcAft>
              <a:buClr>
                <a:schemeClr val="dk1"/>
              </a:buClr>
              <a:buSzPts val="3000"/>
              <a:buNone/>
              <a:defRPr>
                <a:solidFill>
                  <a:schemeClr val="dk1"/>
                </a:solidFill>
              </a:defRPr>
            </a:lvl9pPr>
          </a:lstStyle>
          <a:p>
            <a:r>
              <a:t>xx%</a:t>
            </a:r>
          </a:p>
        </p:txBody>
      </p:sp>
      <p:sp>
        <p:nvSpPr>
          <p:cNvPr id="196" name="Google Shape;196;p14"/>
          <p:cNvSpPr txBox="1">
            <a:spLocks noGrp="1"/>
          </p:cNvSpPr>
          <p:nvPr>
            <p:ph type="title" idx="2" hasCustomPrompt="1"/>
          </p:nvPr>
        </p:nvSpPr>
        <p:spPr>
          <a:xfrm>
            <a:off x="5033788" y="2611248"/>
            <a:ext cx="1594800" cy="690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a:solidFill>
                  <a:schemeClr val="dk1"/>
                </a:solidFill>
              </a:defRPr>
            </a:lvl1pPr>
            <a:lvl2pPr lvl="1" algn="ctr" rtl="0">
              <a:spcBef>
                <a:spcPts val="0"/>
              </a:spcBef>
              <a:spcAft>
                <a:spcPts val="0"/>
              </a:spcAft>
              <a:buClr>
                <a:schemeClr val="dk1"/>
              </a:buClr>
              <a:buSzPts val="3000"/>
              <a:buNone/>
              <a:defRPr>
                <a:solidFill>
                  <a:schemeClr val="dk1"/>
                </a:solidFill>
              </a:defRPr>
            </a:lvl2pPr>
            <a:lvl3pPr lvl="2" algn="ctr" rtl="0">
              <a:spcBef>
                <a:spcPts val="0"/>
              </a:spcBef>
              <a:spcAft>
                <a:spcPts val="0"/>
              </a:spcAft>
              <a:buClr>
                <a:schemeClr val="dk1"/>
              </a:buClr>
              <a:buSzPts val="3000"/>
              <a:buNone/>
              <a:defRPr>
                <a:solidFill>
                  <a:schemeClr val="dk1"/>
                </a:solidFill>
              </a:defRPr>
            </a:lvl3pPr>
            <a:lvl4pPr lvl="3" algn="ctr" rtl="0">
              <a:spcBef>
                <a:spcPts val="0"/>
              </a:spcBef>
              <a:spcAft>
                <a:spcPts val="0"/>
              </a:spcAft>
              <a:buClr>
                <a:schemeClr val="dk1"/>
              </a:buClr>
              <a:buSzPts val="3000"/>
              <a:buNone/>
              <a:defRPr>
                <a:solidFill>
                  <a:schemeClr val="dk1"/>
                </a:solidFill>
              </a:defRPr>
            </a:lvl4pPr>
            <a:lvl5pPr lvl="4" algn="ctr" rtl="0">
              <a:spcBef>
                <a:spcPts val="0"/>
              </a:spcBef>
              <a:spcAft>
                <a:spcPts val="0"/>
              </a:spcAft>
              <a:buClr>
                <a:schemeClr val="dk1"/>
              </a:buClr>
              <a:buSzPts val="3000"/>
              <a:buNone/>
              <a:defRPr>
                <a:solidFill>
                  <a:schemeClr val="dk1"/>
                </a:solidFill>
              </a:defRPr>
            </a:lvl5pPr>
            <a:lvl6pPr lvl="5" algn="ctr" rtl="0">
              <a:spcBef>
                <a:spcPts val="0"/>
              </a:spcBef>
              <a:spcAft>
                <a:spcPts val="0"/>
              </a:spcAft>
              <a:buClr>
                <a:schemeClr val="dk1"/>
              </a:buClr>
              <a:buSzPts val="3000"/>
              <a:buNone/>
              <a:defRPr>
                <a:solidFill>
                  <a:schemeClr val="dk1"/>
                </a:solidFill>
              </a:defRPr>
            </a:lvl6pPr>
            <a:lvl7pPr lvl="6" algn="ctr" rtl="0">
              <a:spcBef>
                <a:spcPts val="0"/>
              </a:spcBef>
              <a:spcAft>
                <a:spcPts val="0"/>
              </a:spcAft>
              <a:buClr>
                <a:schemeClr val="dk1"/>
              </a:buClr>
              <a:buSzPts val="3000"/>
              <a:buNone/>
              <a:defRPr>
                <a:solidFill>
                  <a:schemeClr val="dk1"/>
                </a:solidFill>
              </a:defRPr>
            </a:lvl7pPr>
            <a:lvl8pPr lvl="7" algn="ctr" rtl="0">
              <a:spcBef>
                <a:spcPts val="0"/>
              </a:spcBef>
              <a:spcAft>
                <a:spcPts val="0"/>
              </a:spcAft>
              <a:buClr>
                <a:schemeClr val="dk1"/>
              </a:buClr>
              <a:buSzPts val="3000"/>
              <a:buNone/>
              <a:defRPr>
                <a:solidFill>
                  <a:schemeClr val="dk1"/>
                </a:solidFill>
              </a:defRPr>
            </a:lvl8pPr>
            <a:lvl9pPr lvl="8" algn="ctr" rtl="0">
              <a:spcBef>
                <a:spcPts val="0"/>
              </a:spcBef>
              <a:spcAft>
                <a:spcPts val="0"/>
              </a:spcAft>
              <a:buClr>
                <a:schemeClr val="dk1"/>
              </a:buClr>
              <a:buSzPts val="3000"/>
              <a:buNone/>
              <a:defRPr>
                <a:solidFill>
                  <a:schemeClr val="dk1"/>
                </a:solidFill>
              </a:defRPr>
            </a:lvl9pPr>
          </a:lstStyle>
          <a:p>
            <a:r>
              <a:t>xx%</a:t>
            </a:r>
          </a:p>
        </p:txBody>
      </p:sp>
      <p:sp>
        <p:nvSpPr>
          <p:cNvPr id="197" name="Google Shape;197;p14"/>
          <p:cNvSpPr txBox="1">
            <a:spLocks noGrp="1"/>
          </p:cNvSpPr>
          <p:nvPr>
            <p:ph type="subTitle" idx="1"/>
          </p:nvPr>
        </p:nvSpPr>
        <p:spPr>
          <a:xfrm>
            <a:off x="718800" y="1641600"/>
            <a:ext cx="2669700" cy="3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1pPr>
            <a:lvl2pPr lvl="1"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2pPr>
            <a:lvl3pPr lvl="2"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3pPr>
            <a:lvl4pPr lvl="3"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4pPr>
            <a:lvl5pPr lvl="4"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5pPr>
            <a:lvl6pPr lvl="5"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6pPr>
            <a:lvl7pPr lvl="6"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7pPr>
            <a:lvl8pPr lvl="7"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8pPr>
            <a:lvl9pPr lvl="8" rtl="0">
              <a:lnSpc>
                <a:spcPct val="100000"/>
              </a:lnSpc>
              <a:spcBef>
                <a:spcPts val="1600"/>
              </a:spcBef>
              <a:spcAft>
                <a:spcPts val="1600"/>
              </a:spcAft>
              <a:buClr>
                <a:schemeClr val="dk1"/>
              </a:buClr>
              <a:buSzPts val="2700"/>
              <a:buFont typeface="Josefin Sans"/>
              <a:buNone/>
              <a:defRPr sz="2700" b="1">
                <a:solidFill>
                  <a:schemeClr val="dk1"/>
                </a:solidFill>
                <a:latin typeface="Josefin Sans"/>
                <a:ea typeface="Josefin Sans"/>
                <a:cs typeface="Josefin Sans"/>
                <a:sym typeface="Josefin Sans"/>
              </a:defRPr>
            </a:lvl9pPr>
          </a:lstStyle>
          <a:p>
            <a:endParaRPr/>
          </a:p>
        </p:txBody>
      </p:sp>
      <p:sp>
        <p:nvSpPr>
          <p:cNvPr id="198" name="Google Shape;198;p14"/>
          <p:cNvSpPr txBox="1">
            <a:spLocks noGrp="1"/>
          </p:cNvSpPr>
          <p:nvPr>
            <p:ph type="subTitle" idx="3"/>
          </p:nvPr>
        </p:nvSpPr>
        <p:spPr>
          <a:xfrm>
            <a:off x="872525" y="2156600"/>
            <a:ext cx="2362200" cy="68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99" name="Google Shape;199;p14"/>
          <p:cNvSpPr txBox="1">
            <a:spLocks noGrp="1"/>
          </p:cNvSpPr>
          <p:nvPr>
            <p:ph type="subTitle" idx="4"/>
          </p:nvPr>
        </p:nvSpPr>
        <p:spPr>
          <a:xfrm>
            <a:off x="3237150" y="1641600"/>
            <a:ext cx="2669700" cy="3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1pPr>
            <a:lvl2pPr lvl="1"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2pPr>
            <a:lvl3pPr lvl="2"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3pPr>
            <a:lvl4pPr lvl="3"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4pPr>
            <a:lvl5pPr lvl="4"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5pPr>
            <a:lvl6pPr lvl="5"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6pPr>
            <a:lvl7pPr lvl="6"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7pPr>
            <a:lvl8pPr lvl="7"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8pPr>
            <a:lvl9pPr lvl="8" rtl="0">
              <a:lnSpc>
                <a:spcPct val="100000"/>
              </a:lnSpc>
              <a:spcBef>
                <a:spcPts val="1600"/>
              </a:spcBef>
              <a:spcAft>
                <a:spcPts val="1600"/>
              </a:spcAft>
              <a:buClr>
                <a:schemeClr val="dk1"/>
              </a:buClr>
              <a:buSzPts val="2700"/>
              <a:buFont typeface="Josefin Sans"/>
              <a:buNone/>
              <a:defRPr sz="2700" b="1">
                <a:solidFill>
                  <a:schemeClr val="dk1"/>
                </a:solidFill>
                <a:latin typeface="Josefin Sans"/>
                <a:ea typeface="Josefin Sans"/>
                <a:cs typeface="Josefin Sans"/>
                <a:sym typeface="Josefin Sans"/>
              </a:defRPr>
            </a:lvl9pPr>
          </a:lstStyle>
          <a:p>
            <a:endParaRPr/>
          </a:p>
        </p:txBody>
      </p:sp>
      <p:sp>
        <p:nvSpPr>
          <p:cNvPr id="200" name="Google Shape;200;p14"/>
          <p:cNvSpPr txBox="1">
            <a:spLocks noGrp="1"/>
          </p:cNvSpPr>
          <p:nvPr>
            <p:ph type="subTitle" idx="5"/>
          </p:nvPr>
        </p:nvSpPr>
        <p:spPr>
          <a:xfrm>
            <a:off x="3390900" y="2156620"/>
            <a:ext cx="2362200" cy="68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01" name="Google Shape;201;p14"/>
          <p:cNvSpPr txBox="1">
            <a:spLocks noGrp="1"/>
          </p:cNvSpPr>
          <p:nvPr>
            <p:ph type="subTitle" idx="6"/>
          </p:nvPr>
        </p:nvSpPr>
        <p:spPr>
          <a:xfrm>
            <a:off x="5755500" y="1641600"/>
            <a:ext cx="2669700" cy="3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1pPr>
            <a:lvl2pPr lvl="1"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2pPr>
            <a:lvl3pPr lvl="2"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3pPr>
            <a:lvl4pPr lvl="3"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4pPr>
            <a:lvl5pPr lvl="4"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5pPr>
            <a:lvl6pPr lvl="5"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6pPr>
            <a:lvl7pPr lvl="6"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7pPr>
            <a:lvl8pPr lvl="7"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8pPr>
            <a:lvl9pPr lvl="8" rtl="0">
              <a:lnSpc>
                <a:spcPct val="100000"/>
              </a:lnSpc>
              <a:spcBef>
                <a:spcPts val="1600"/>
              </a:spcBef>
              <a:spcAft>
                <a:spcPts val="1600"/>
              </a:spcAft>
              <a:buClr>
                <a:schemeClr val="dk1"/>
              </a:buClr>
              <a:buSzPts val="2700"/>
              <a:buFont typeface="Josefin Sans"/>
              <a:buNone/>
              <a:defRPr sz="2700" b="1">
                <a:solidFill>
                  <a:schemeClr val="dk1"/>
                </a:solidFill>
                <a:latin typeface="Josefin Sans"/>
                <a:ea typeface="Josefin Sans"/>
                <a:cs typeface="Josefin Sans"/>
                <a:sym typeface="Josefin Sans"/>
              </a:defRPr>
            </a:lvl9pPr>
          </a:lstStyle>
          <a:p>
            <a:endParaRPr/>
          </a:p>
        </p:txBody>
      </p:sp>
      <p:sp>
        <p:nvSpPr>
          <p:cNvPr id="202" name="Google Shape;202;p14"/>
          <p:cNvSpPr txBox="1">
            <a:spLocks noGrp="1"/>
          </p:cNvSpPr>
          <p:nvPr>
            <p:ph type="subTitle" idx="7"/>
          </p:nvPr>
        </p:nvSpPr>
        <p:spPr>
          <a:xfrm>
            <a:off x="5888425" y="2156600"/>
            <a:ext cx="2362200" cy="68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03" name="Google Shape;203;p14"/>
          <p:cNvSpPr txBox="1">
            <a:spLocks noGrp="1"/>
          </p:cNvSpPr>
          <p:nvPr>
            <p:ph type="subTitle" idx="8"/>
          </p:nvPr>
        </p:nvSpPr>
        <p:spPr>
          <a:xfrm>
            <a:off x="1766775" y="3105100"/>
            <a:ext cx="3092100" cy="3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1pPr>
            <a:lvl2pPr lvl="1"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2pPr>
            <a:lvl3pPr lvl="2"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3pPr>
            <a:lvl4pPr lvl="3"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4pPr>
            <a:lvl5pPr lvl="4"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5pPr>
            <a:lvl6pPr lvl="5"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6pPr>
            <a:lvl7pPr lvl="6"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7pPr>
            <a:lvl8pPr lvl="7"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8pPr>
            <a:lvl9pPr lvl="8" rtl="0">
              <a:lnSpc>
                <a:spcPct val="100000"/>
              </a:lnSpc>
              <a:spcBef>
                <a:spcPts val="1600"/>
              </a:spcBef>
              <a:spcAft>
                <a:spcPts val="1600"/>
              </a:spcAft>
              <a:buClr>
                <a:schemeClr val="dk1"/>
              </a:buClr>
              <a:buSzPts val="2700"/>
              <a:buFont typeface="Josefin Sans"/>
              <a:buNone/>
              <a:defRPr sz="2700" b="1">
                <a:solidFill>
                  <a:schemeClr val="dk1"/>
                </a:solidFill>
                <a:latin typeface="Josefin Sans"/>
                <a:ea typeface="Josefin Sans"/>
                <a:cs typeface="Josefin Sans"/>
                <a:sym typeface="Josefin Sans"/>
              </a:defRPr>
            </a:lvl9pPr>
          </a:lstStyle>
          <a:p>
            <a:endParaRPr/>
          </a:p>
        </p:txBody>
      </p:sp>
      <p:sp>
        <p:nvSpPr>
          <p:cNvPr id="204" name="Google Shape;204;p14"/>
          <p:cNvSpPr txBox="1">
            <a:spLocks noGrp="1"/>
          </p:cNvSpPr>
          <p:nvPr>
            <p:ph type="subTitle" idx="9"/>
          </p:nvPr>
        </p:nvSpPr>
        <p:spPr>
          <a:xfrm>
            <a:off x="2131725" y="3620120"/>
            <a:ext cx="2362200" cy="68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05" name="Google Shape;205;p14"/>
          <p:cNvSpPr txBox="1">
            <a:spLocks noGrp="1"/>
          </p:cNvSpPr>
          <p:nvPr>
            <p:ph type="subTitle" idx="13"/>
          </p:nvPr>
        </p:nvSpPr>
        <p:spPr>
          <a:xfrm>
            <a:off x="4496350" y="3105100"/>
            <a:ext cx="2669700" cy="3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1pPr>
            <a:lvl2pPr lvl="1"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2pPr>
            <a:lvl3pPr lvl="2"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3pPr>
            <a:lvl4pPr lvl="3"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4pPr>
            <a:lvl5pPr lvl="4"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5pPr>
            <a:lvl6pPr lvl="5"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6pPr>
            <a:lvl7pPr lvl="6"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7pPr>
            <a:lvl8pPr lvl="7"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8pPr>
            <a:lvl9pPr lvl="8" rtl="0">
              <a:lnSpc>
                <a:spcPct val="100000"/>
              </a:lnSpc>
              <a:spcBef>
                <a:spcPts val="1600"/>
              </a:spcBef>
              <a:spcAft>
                <a:spcPts val="1600"/>
              </a:spcAft>
              <a:buClr>
                <a:schemeClr val="dk1"/>
              </a:buClr>
              <a:buSzPts val="2700"/>
              <a:buFont typeface="Josefin Sans"/>
              <a:buNone/>
              <a:defRPr sz="2700" b="1">
                <a:solidFill>
                  <a:schemeClr val="dk1"/>
                </a:solidFill>
                <a:latin typeface="Josefin Sans"/>
                <a:ea typeface="Josefin Sans"/>
                <a:cs typeface="Josefin Sans"/>
                <a:sym typeface="Josefin Sans"/>
              </a:defRPr>
            </a:lvl9pPr>
          </a:lstStyle>
          <a:p>
            <a:endParaRPr/>
          </a:p>
        </p:txBody>
      </p:sp>
      <p:sp>
        <p:nvSpPr>
          <p:cNvPr id="206" name="Google Shape;206;p14"/>
          <p:cNvSpPr txBox="1">
            <a:spLocks noGrp="1"/>
          </p:cNvSpPr>
          <p:nvPr>
            <p:ph type="subTitle" idx="14"/>
          </p:nvPr>
        </p:nvSpPr>
        <p:spPr>
          <a:xfrm>
            <a:off x="4650100" y="3620100"/>
            <a:ext cx="2362200" cy="68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07" name="Google Shape;207;p14"/>
          <p:cNvSpPr txBox="1">
            <a:spLocks noGrp="1"/>
          </p:cNvSpPr>
          <p:nvPr>
            <p:ph type="title" idx="15" hasCustomPrompt="1"/>
          </p:nvPr>
        </p:nvSpPr>
        <p:spPr>
          <a:xfrm>
            <a:off x="1256225" y="1132242"/>
            <a:ext cx="1594800" cy="690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a:solidFill>
                  <a:schemeClr val="dk1"/>
                </a:solidFill>
              </a:defRPr>
            </a:lvl1pPr>
            <a:lvl2pPr lvl="1" algn="ctr" rtl="0">
              <a:spcBef>
                <a:spcPts val="0"/>
              </a:spcBef>
              <a:spcAft>
                <a:spcPts val="0"/>
              </a:spcAft>
              <a:buClr>
                <a:schemeClr val="dk1"/>
              </a:buClr>
              <a:buSzPts val="3000"/>
              <a:buNone/>
              <a:defRPr>
                <a:solidFill>
                  <a:schemeClr val="dk1"/>
                </a:solidFill>
              </a:defRPr>
            </a:lvl2pPr>
            <a:lvl3pPr lvl="2" algn="ctr" rtl="0">
              <a:spcBef>
                <a:spcPts val="0"/>
              </a:spcBef>
              <a:spcAft>
                <a:spcPts val="0"/>
              </a:spcAft>
              <a:buClr>
                <a:schemeClr val="dk1"/>
              </a:buClr>
              <a:buSzPts val="3000"/>
              <a:buNone/>
              <a:defRPr>
                <a:solidFill>
                  <a:schemeClr val="dk1"/>
                </a:solidFill>
              </a:defRPr>
            </a:lvl3pPr>
            <a:lvl4pPr lvl="3" algn="ctr" rtl="0">
              <a:spcBef>
                <a:spcPts val="0"/>
              </a:spcBef>
              <a:spcAft>
                <a:spcPts val="0"/>
              </a:spcAft>
              <a:buClr>
                <a:schemeClr val="dk1"/>
              </a:buClr>
              <a:buSzPts val="3000"/>
              <a:buNone/>
              <a:defRPr>
                <a:solidFill>
                  <a:schemeClr val="dk1"/>
                </a:solidFill>
              </a:defRPr>
            </a:lvl4pPr>
            <a:lvl5pPr lvl="4" algn="ctr" rtl="0">
              <a:spcBef>
                <a:spcPts val="0"/>
              </a:spcBef>
              <a:spcAft>
                <a:spcPts val="0"/>
              </a:spcAft>
              <a:buClr>
                <a:schemeClr val="dk1"/>
              </a:buClr>
              <a:buSzPts val="3000"/>
              <a:buNone/>
              <a:defRPr>
                <a:solidFill>
                  <a:schemeClr val="dk1"/>
                </a:solidFill>
              </a:defRPr>
            </a:lvl5pPr>
            <a:lvl6pPr lvl="5" algn="ctr" rtl="0">
              <a:spcBef>
                <a:spcPts val="0"/>
              </a:spcBef>
              <a:spcAft>
                <a:spcPts val="0"/>
              </a:spcAft>
              <a:buClr>
                <a:schemeClr val="dk1"/>
              </a:buClr>
              <a:buSzPts val="3000"/>
              <a:buNone/>
              <a:defRPr>
                <a:solidFill>
                  <a:schemeClr val="dk1"/>
                </a:solidFill>
              </a:defRPr>
            </a:lvl6pPr>
            <a:lvl7pPr lvl="6" algn="ctr" rtl="0">
              <a:spcBef>
                <a:spcPts val="0"/>
              </a:spcBef>
              <a:spcAft>
                <a:spcPts val="0"/>
              </a:spcAft>
              <a:buClr>
                <a:schemeClr val="dk1"/>
              </a:buClr>
              <a:buSzPts val="3000"/>
              <a:buNone/>
              <a:defRPr>
                <a:solidFill>
                  <a:schemeClr val="dk1"/>
                </a:solidFill>
              </a:defRPr>
            </a:lvl7pPr>
            <a:lvl8pPr lvl="7" algn="ctr" rtl="0">
              <a:spcBef>
                <a:spcPts val="0"/>
              </a:spcBef>
              <a:spcAft>
                <a:spcPts val="0"/>
              </a:spcAft>
              <a:buClr>
                <a:schemeClr val="dk1"/>
              </a:buClr>
              <a:buSzPts val="3000"/>
              <a:buNone/>
              <a:defRPr>
                <a:solidFill>
                  <a:schemeClr val="dk1"/>
                </a:solidFill>
              </a:defRPr>
            </a:lvl8pPr>
            <a:lvl9pPr lvl="8" algn="ctr" rtl="0">
              <a:spcBef>
                <a:spcPts val="0"/>
              </a:spcBef>
              <a:spcAft>
                <a:spcPts val="0"/>
              </a:spcAft>
              <a:buClr>
                <a:schemeClr val="dk1"/>
              </a:buClr>
              <a:buSzPts val="3000"/>
              <a:buNone/>
              <a:defRPr>
                <a:solidFill>
                  <a:schemeClr val="dk1"/>
                </a:solidFill>
              </a:defRPr>
            </a:lvl9pPr>
          </a:lstStyle>
          <a:p>
            <a:r>
              <a:t>xx%</a:t>
            </a:r>
          </a:p>
        </p:txBody>
      </p:sp>
      <p:sp>
        <p:nvSpPr>
          <p:cNvPr id="208" name="Google Shape;208;p14"/>
          <p:cNvSpPr txBox="1">
            <a:spLocks noGrp="1"/>
          </p:cNvSpPr>
          <p:nvPr>
            <p:ph type="title" idx="16" hasCustomPrompt="1"/>
          </p:nvPr>
        </p:nvSpPr>
        <p:spPr>
          <a:xfrm>
            <a:off x="3774600" y="1132242"/>
            <a:ext cx="1594800" cy="690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a:solidFill>
                  <a:schemeClr val="dk1"/>
                </a:solidFill>
              </a:defRPr>
            </a:lvl1pPr>
            <a:lvl2pPr lvl="1" algn="ctr" rtl="0">
              <a:spcBef>
                <a:spcPts val="0"/>
              </a:spcBef>
              <a:spcAft>
                <a:spcPts val="0"/>
              </a:spcAft>
              <a:buClr>
                <a:schemeClr val="dk1"/>
              </a:buClr>
              <a:buSzPts val="3000"/>
              <a:buNone/>
              <a:defRPr>
                <a:solidFill>
                  <a:schemeClr val="dk1"/>
                </a:solidFill>
              </a:defRPr>
            </a:lvl2pPr>
            <a:lvl3pPr lvl="2" algn="ctr" rtl="0">
              <a:spcBef>
                <a:spcPts val="0"/>
              </a:spcBef>
              <a:spcAft>
                <a:spcPts val="0"/>
              </a:spcAft>
              <a:buClr>
                <a:schemeClr val="dk1"/>
              </a:buClr>
              <a:buSzPts val="3000"/>
              <a:buNone/>
              <a:defRPr>
                <a:solidFill>
                  <a:schemeClr val="dk1"/>
                </a:solidFill>
              </a:defRPr>
            </a:lvl3pPr>
            <a:lvl4pPr lvl="3" algn="ctr" rtl="0">
              <a:spcBef>
                <a:spcPts val="0"/>
              </a:spcBef>
              <a:spcAft>
                <a:spcPts val="0"/>
              </a:spcAft>
              <a:buClr>
                <a:schemeClr val="dk1"/>
              </a:buClr>
              <a:buSzPts val="3000"/>
              <a:buNone/>
              <a:defRPr>
                <a:solidFill>
                  <a:schemeClr val="dk1"/>
                </a:solidFill>
              </a:defRPr>
            </a:lvl4pPr>
            <a:lvl5pPr lvl="4" algn="ctr" rtl="0">
              <a:spcBef>
                <a:spcPts val="0"/>
              </a:spcBef>
              <a:spcAft>
                <a:spcPts val="0"/>
              </a:spcAft>
              <a:buClr>
                <a:schemeClr val="dk1"/>
              </a:buClr>
              <a:buSzPts val="3000"/>
              <a:buNone/>
              <a:defRPr>
                <a:solidFill>
                  <a:schemeClr val="dk1"/>
                </a:solidFill>
              </a:defRPr>
            </a:lvl5pPr>
            <a:lvl6pPr lvl="5" algn="ctr" rtl="0">
              <a:spcBef>
                <a:spcPts val="0"/>
              </a:spcBef>
              <a:spcAft>
                <a:spcPts val="0"/>
              </a:spcAft>
              <a:buClr>
                <a:schemeClr val="dk1"/>
              </a:buClr>
              <a:buSzPts val="3000"/>
              <a:buNone/>
              <a:defRPr>
                <a:solidFill>
                  <a:schemeClr val="dk1"/>
                </a:solidFill>
              </a:defRPr>
            </a:lvl6pPr>
            <a:lvl7pPr lvl="6" algn="ctr" rtl="0">
              <a:spcBef>
                <a:spcPts val="0"/>
              </a:spcBef>
              <a:spcAft>
                <a:spcPts val="0"/>
              </a:spcAft>
              <a:buClr>
                <a:schemeClr val="dk1"/>
              </a:buClr>
              <a:buSzPts val="3000"/>
              <a:buNone/>
              <a:defRPr>
                <a:solidFill>
                  <a:schemeClr val="dk1"/>
                </a:solidFill>
              </a:defRPr>
            </a:lvl7pPr>
            <a:lvl8pPr lvl="7" algn="ctr" rtl="0">
              <a:spcBef>
                <a:spcPts val="0"/>
              </a:spcBef>
              <a:spcAft>
                <a:spcPts val="0"/>
              </a:spcAft>
              <a:buClr>
                <a:schemeClr val="dk1"/>
              </a:buClr>
              <a:buSzPts val="3000"/>
              <a:buNone/>
              <a:defRPr>
                <a:solidFill>
                  <a:schemeClr val="dk1"/>
                </a:solidFill>
              </a:defRPr>
            </a:lvl8pPr>
            <a:lvl9pPr lvl="8" algn="ctr" rtl="0">
              <a:spcBef>
                <a:spcPts val="0"/>
              </a:spcBef>
              <a:spcAft>
                <a:spcPts val="0"/>
              </a:spcAft>
              <a:buClr>
                <a:schemeClr val="dk1"/>
              </a:buClr>
              <a:buSzPts val="3000"/>
              <a:buNone/>
              <a:defRPr>
                <a:solidFill>
                  <a:schemeClr val="dk1"/>
                </a:solidFill>
              </a:defRPr>
            </a:lvl9pPr>
          </a:lstStyle>
          <a:p>
            <a:r>
              <a:t>xx%</a:t>
            </a:r>
          </a:p>
        </p:txBody>
      </p:sp>
      <p:sp>
        <p:nvSpPr>
          <p:cNvPr id="209" name="Google Shape;209;p14"/>
          <p:cNvSpPr txBox="1">
            <a:spLocks noGrp="1"/>
          </p:cNvSpPr>
          <p:nvPr>
            <p:ph type="title" idx="17" hasCustomPrompt="1"/>
          </p:nvPr>
        </p:nvSpPr>
        <p:spPr>
          <a:xfrm>
            <a:off x="6292975" y="1132242"/>
            <a:ext cx="1594800" cy="690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a:solidFill>
                  <a:schemeClr val="dk1"/>
                </a:solidFill>
              </a:defRPr>
            </a:lvl1pPr>
            <a:lvl2pPr lvl="1" algn="ctr" rtl="0">
              <a:spcBef>
                <a:spcPts val="0"/>
              </a:spcBef>
              <a:spcAft>
                <a:spcPts val="0"/>
              </a:spcAft>
              <a:buClr>
                <a:schemeClr val="dk1"/>
              </a:buClr>
              <a:buSzPts val="3000"/>
              <a:buNone/>
              <a:defRPr>
                <a:solidFill>
                  <a:schemeClr val="dk1"/>
                </a:solidFill>
              </a:defRPr>
            </a:lvl2pPr>
            <a:lvl3pPr lvl="2" algn="ctr" rtl="0">
              <a:spcBef>
                <a:spcPts val="0"/>
              </a:spcBef>
              <a:spcAft>
                <a:spcPts val="0"/>
              </a:spcAft>
              <a:buClr>
                <a:schemeClr val="dk1"/>
              </a:buClr>
              <a:buSzPts val="3000"/>
              <a:buNone/>
              <a:defRPr>
                <a:solidFill>
                  <a:schemeClr val="dk1"/>
                </a:solidFill>
              </a:defRPr>
            </a:lvl3pPr>
            <a:lvl4pPr lvl="3" algn="ctr" rtl="0">
              <a:spcBef>
                <a:spcPts val="0"/>
              </a:spcBef>
              <a:spcAft>
                <a:spcPts val="0"/>
              </a:spcAft>
              <a:buClr>
                <a:schemeClr val="dk1"/>
              </a:buClr>
              <a:buSzPts val="3000"/>
              <a:buNone/>
              <a:defRPr>
                <a:solidFill>
                  <a:schemeClr val="dk1"/>
                </a:solidFill>
              </a:defRPr>
            </a:lvl4pPr>
            <a:lvl5pPr lvl="4" algn="ctr" rtl="0">
              <a:spcBef>
                <a:spcPts val="0"/>
              </a:spcBef>
              <a:spcAft>
                <a:spcPts val="0"/>
              </a:spcAft>
              <a:buClr>
                <a:schemeClr val="dk1"/>
              </a:buClr>
              <a:buSzPts val="3000"/>
              <a:buNone/>
              <a:defRPr>
                <a:solidFill>
                  <a:schemeClr val="dk1"/>
                </a:solidFill>
              </a:defRPr>
            </a:lvl5pPr>
            <a:lvl6pPr lvl="5" algn="ctr" rtl="0">
              <a:spcBef>
                <a:spcPts val="0"/>
              </a:spcBef>
              <a:spcAft>
                <a:spcPts val="0"/>
              </a:spcAft>
              <a:buClr>
                <a:schemeClr val="dk1"/>
              </a:buClr>
              <a:buSzPts val="3000"/>
              <a:buNone/>
              <a:defRPr>
                <a:solidFill>
                  <a:schemeClr val="dk1"/>
                </a:solidFill>
              </a:defRPr>
            </a:lvl6pPr>
            <a:lvl7pPr lvl="6" algn="ctr" rtl="0">
              <a:spcBef>
                <a:spcPts val="0"/>
              </a:spcBef>
              <a:spcAft>
                <a:spcPts val="0"/>
              </a:spcAft>
              <a:buClr>
                <a:schemeClr val="dk1"/>
              </a:buClr>
              <a:buSzPts val="3000"/>
              <a:buNone/>
              <a:defRPr>
                <a:solidFill>
                  <a:schemeClr val="dk1"/>
                </a:solidFill>
              </a:defRPr>
            </a:lvl7pPr>
            <a:lvl8pPr lvl="7" algn="ctr" rtl="0">
              <a:spcBef>
                <a:spcPts val="0"/>
              </a:spcBef>
              <a:spcAft>
                <a:spcPts val="0"/>
              </a:spcAft>
              <a:buClr>
                <a:schemeClr val="dk1"/>
              </a:buClr>
              <a:buSzPts val="3000"/>
              <a:buNone/>
              <a:defRPr>
                <a:solidFill>
                  <a:schemeClr val="dk1"/>
                </a:solidFill>
              </a:defRPr>
            </a:lvl8pPr>
            <a:lvl9pPr lvl="8" algn="ctr" rtl="0">
              <a:spcBef>
                <a:spcPts val="0"/>
              </a:spcBef>
              <a:spcAft>
                <a:spcPts val="0"/>
              </a:spcAft>
              <a:buClr>
                <a:schemeClr val="dk1"/>
              </a:buClr>
              <a:buSzPts val="3000"/>
              <a:buNone/>
              <a:defRPr>
                <a:solidFill>
                  <a:schemeClr val="dk1"/>
                </a:solidFill>
              </a:defRPr>
            </a:lvl9pPr>
          </a:lstStyle>
          <a:p>
            <a:r>
              <a:t>xx%</a:t>
            </a:r>
          </a:p>
        </p:txBody>
      </p:sp>
      <p:sp>
        <p:nvSpPr>
          <p:cNvPr id="216" name="Google Shape;216;p14"/>
          <p:cNvSpPr txBox="1">
            <a:spLocks noGrp="1"/>
          </p:cNvSpPr>
          <p:nvPr>
            <p:ph type="title" idx="18"/>
          </p:nvPr>
        </p:nvSpPr>
        <p:spPr>
          <a:xfrm>
            <a:off x="2727000" y="363275"/>
            <a:ext cx="3690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a:endParaRPr/>
          </a:p>
        </p:txBody>
      </p:sp>
    </p:spTree>
    <p:extLst>
      <p:ext uri="{BB962C8B-B14F-4D97-AF65-F5344CB8AC3E}">
        <p14:creationId xmlns:p14="http://schemas.microsoft.com/office/powerpoint/2010/main" val="4091531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7D162C4-EDD9-4389-A98B-B87ECEA2A816}" type="datetimeFigureOut">
              <a:rPr lang="en-US" smtClean="0"/>
              <a:t>10/27/23</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0001790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200150" y="1790058"/>
            <a:ext cx="6743700" cy="1234440"/>
          </a:xfrm>
          <a:solidFill>
            <a:srgbClr val="FFFFFF"/>
          </a:solidFill>
          <a:ln w="38100">
            <a:solidFill>
              <a:srgbClr val="404040"/>
            </a:solidFill>
          </a:ln>
        </p:spPr>
        <p:txBody>
          <a:bodyPr lIns="274320" rIns="274320" anchor="ctr" anchorCtr="1">
            <a:normAutofit/>
          </a:bodyPr>
          <a:lstStyle>
            <a:lvl1pPr>
              <a:defRPr sz="285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021396" y="3264349"/>
            <a:ext cx="5101209" cy="948812"/>
          </a:xfrm>
        </p:spPr>
        <p:txBody>
          <a:bodyPr anchor="t" anchorCtr="1">
            <a:normAutofit/>
          </a:bodyPr>
          <a:lstStyle>
            <a:lvl1pPr marL="0" indent="0">
              <a:buNone/>
              <a:defRPr sz="15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3E5059C3-6A89-4494-99FF-5A4D6FFD50EB}" type="datetimeFigureOut">
              <a:rPr lang="en-US" smtClean="0"/>
              <a:t>10/27/23</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87030455"/>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86434" y="1978533"/>
            <a:ext cx="3203828" cy="23264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753737" y="1978533"/>
            <a:ext cx="3202685" cy="23264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CA954B2F-12DE-47F5-8894-472B206D2E1E}" type="datetimeFigureOut">
              <a:rPr lang="en-US" smtClean="0"/>
              <a:t>10/27/23</a:t>
            </a:fld>
            <a:endParaRPr lang="en-US" dirty="0"/>
          </a:p>
        </p:txBody>
      </p:sp>
      <p:sp>
        <p:nvSpPr>
          <p:cNvPr id="9" name="Footer Placeholder 8"/>
          <p:cNvSpPr>
            <a:spLocks noGrp="1"/>
          </p:cNvSpPr>
          <p:nvPr>
            <p:ph type="ftr" sz="quarter" idx="11"/>
          </p:nvPr>
        </p:nvSpPr>
        <p:spPr/>
        <p:txBody>
          <a:bodyPr/>
          <a:lstStyle/>
          <a:p>
            <a:r>
              <a:rPr lang="en-US"/>
              <a:t>
              </a:t>
            </a:r>
            <a:endParaRPr lang="en-US" dirty="0"/>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6878042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87577" y="1735075"/>
            <a:ext cx="3202686" cy="528065"/>
          </a:xfrm>
        </p:spPr>
        <p:txBody>
          <a:bodyPr anchor="b" anchorCtr="1">
            <a:normAutofit/>
          </a:bodyPr>
          <a:lstStyle>
            <a:lvl1pPr marL="0" indent="0" algn="ctr">
              <a:buNone/>
              <a:defRPr sz="1425" b="0" cap="all" spc="75" baseline="0">
                <a:solidFill>
                  <a:schemeClr val="accent2">
                    <a:lumMod val="75000"/>
                  </a:schemeClr>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1187577" y="2357438"/>
            <a:ext cx="3202686" cy="19475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4753737" y="2357438"/>
            <a:ext cx="3190113" cy="1947582"/>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4753737" y="1735075"/>
            <a:ext cx="3202686" cy="528065"/>
          </a:xfrm>
        </p:spPr>
        <p:txBody>
          <a:bodyPr anchor="b" anchorCtr="1">
            <a:normAutofit/>
          </a:bodyPr>
          <a:lstStyle>
            <a:lvl1pPr marL="0" indent="0" algn="ctr">
              <a:buNone/>
              <a:defRPr sz="1425" b="0" cap="all" spc="75" baseline="0">
                <a:solidFill>
                  <a:schemeClr val="accent2">
                    <a:lumMod val="75000"/>
                  </a:schemeClr>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7" name="Date Placeholder 6"/>
          <p:cNvSpPr>
            <a:spLocks noGrp="1"/>
          </p:cNvSpPr>
          <p:nvPr>
            <p:ph type="dt" sz="half" idx="10"/>
          </p:nvPr>
        </p:nvSpPr>
        <p:spPr/>
        <p:txBody>
          <a:bodyPr/>
          <a:lstStyle/>
          <a:p>
            <a:fld id="{3CBC1C18-307B-4F68-A007-B5B542270E8D}" type="datetimeFigureOut">
              <a:rPr lang="en-US" smtClean="0"/>
              <a:t>10/27/23</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210349559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10/27/23</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1078816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10/27/23</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70240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4572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03504" y="1682871"/>
            <a:ext cx="3364992" cy="856123"/>
          </a:xfrm>
          <a:solidFill>
            <a:srgbClr val="FFFFFF"/>
          </a:solidFill>
          <a:ln>
            <a:solidFill>
              <a:srgbClr val="404040"/>
            </a:solidFill>
          </a:ln>
        </p:spPr>
        <p:txBody>
          <a:bodyPr anchor="ctr" anchorCtr="1">
            <a:normAutofit/>
          </a:bodyPr>
          <a:lstStyle>
            <a:lvl1pPr>
              <a:defRPr sz="165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5052060" y="603504"/>
            <a:ext cx="3611880" cy="3936492"/>
          </a:xfrm>
        </p:spPr>
        <p:txBody>
          <a:bodyPr>
            <a:normAutofit/>
          </a:bodyPr>
          <a:lstStyle>
            <a:lvl1pPr>
              <a:defRPr sz="1425">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6676" y="2662439"/>
            <a:ext cx="2846070" cy="1645527"/>
          </a:xfrm>
        </p:spPr>
        <p:txBody>
          <a:bodyPr anchor="t" anchorCtr="1">
            <a:normAutofit/>
          </a:bodyPr>
          <a:lstStyle>
            <a:lvl1pPr marL="0" indent="0" algn="ctr">
              <a:buNone/>
              <a:defRPr sz="1125">
                <a:solidFill>
                  <a:srgbClr val="FFFF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9" name="Date Placeholder 8"/>
          <p:cNvSpPr>
            <a:spLocks noGrp="1"/>
          </p:cNvSpPr>
          <p:nvPr>
            <p:ph type="dt" sz="half" idx="10"/>
          </p:nvPr>
        </p:nvSpPr>
        <p:spPr/>
        <p:txBody>
          <a:bodyPr/>
          <a:lstStyle/>
          <a:p>
            <a:fld id="{37D525BB-DA17-4BA0-B3C8-3AC3ABC827E6}" type="datetimeFigureOut">
              <a:rPr lang="en-US" smtClean="0"/>
              <a:t>10/27/23</a:t>
            </a:fld>
            <a:endParaRPr lang="en-US" dirty="0"/>
          </a:p>
        </p:txBody>
      </p:sp>
      <p:sp>
        <p:nvSpPr>
          <p:cNvPr id="10" name="Footer Placeholder 9"/>
          <p:cNvSpPr>
            <a:spLocks noGrp="1"/>
          </p:cNvSpPr>
          <p:nvPr>
            <p:ph type="ftr" sz="quarter" idx="11"/>
          </p:nvPr>
        </p:nvSpPr>
        <p:spPr>
          <a:xfrm>
            <a:off x="603504" y="4677156"/>
            <a:ext cx="3843598" cy="240030"/>
          </a:xfrm>
        </p:spPr>
        <p:txBody>
          <a:bodyPr/>
          <a:lstStyle>
            <a:lvl1pPr>
              <a:defRPr>
                <a:solidFill>
                  <a:srgbClr val="FFFFFF">
                    <a:alpha val="70000"/>
                  </a:srgbClr>
                </a:solidFill>
              </a:defRPr>
            </a:lvl1pPr>
          </a:lstStyle>
          <a:p>
            <a:r>
              <a:rPr lang="en-US"/>
              <a:t>
              </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2848327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1" y="0"/>
            <a:ext cx="4571999"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06392" y="1682871"/>
            <a:ext cx="3371249" cy="850980"/>
          </a:xfrm>
          <a:solidFill>
            <a:srgbClr val="FFFFFF"/>
          </a:solidFill>
          <a:ln>
            <a:solidFill>
              <a:srgbClr val="404040"/>
            </a:solidFill>
          </a:ln>
        </p:spPr>
        <p:txBody>
          <a:bodyPr anchor="ctr" anchorCtr="1">
            <a:noAutofit/>
          </a:bodyPr>
          <a:lstStyle>
            <a:lvl1pPr>
              <a:defRPr sz="165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4572000" y="0"/>
            <a:ext cx="4576573" cy="5143500"/>
          </a:xfrm>
          <a:solidFill>
            <a:schemeClr val="bg1">
              <a:lumMod val="75000"/>
            </a:schemeClr>
          </a:solidFill>
        </p:spPr>
        <p:txBody>
          <a:bodyPr anchor="t"/>
          <a:lstStyle>
            <a:lvl1pPr marL="0" indent="0">
              <a:buNone/>
              <a:defRPr sz="2400">
                <a:solidFill>
                  <a:schemeClr val="bg1">
                    <a:lumMod val="85000"/>
                    <a:lumOff val="15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endParaRPr lang="en-US" dirty="0"/>
          </a:p>
        </p:txBody>
      </p:sp>
      <p:sp>
        <p:nvSpPr>
          <p:cNvPr id="4" name="Text Placeholder 3"/>
          <p:cNvSpPr>
            <a:spLocks noGrp="1"/>
          </p:cNvSpPr>
          <p:nvPr>
            <p:ph type="body" sz="half" idx="2"/>
          </p:nvPr>
        </p:nvSpPr>
        <p:spPr>
          <a:xfrm>
            <a:off x="836676" y="2662439"/>
            <a:ext cx="2846070" cy="1645528"/>
          </a:xfrm>
        </p:spPr>
        <p:txBody>
          <a:bodyPr anchor="t" anchorCtr="1">
            <a:normAutofit/>
          </a:bodyPr>
          <a:lstStyle>
            <a:lvl1pPr marL="0" indent="0" algn="ctr">
              <a:buNone/>
              <a:defRPr sz="1125">
                <a:solidFill>
                  <a:srgbClr val="FFFF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16C4C9A-3960-41CF-A4E9-2A8FB932454B}" type="datetimeFigureOut">
              <a:rPr lang="en-US" smtClean="0"/>
              <a:t>10/27/23</a:t>
            </a:fld>
            <a:endParaRPr lang="en-US" dirty="0"/>
          </a:p>
        </p:txBody>
      </p:sp>
      <p:sp>
        <p:nvSpPr>
          <p:cNvPr id="9" name="Footer Placeholder 8"/>
          <p:cNvSpPr>
            <a:spLocks noGrp="1"/>
          </p:cNvSpPr>
          <p:nvPr>
            <p:ph type="ftr" sz="quarter" idx="11"/>
          </p:nvPr>
        </p:nvSpPr>
        <p:spPr>
          <a:xfrm>
            <a:off x="603504" y="4677156"/>
            <a:ext cx="3843598" cy="240030"/>
          </a:xfrm>
        </p:spPr>
        <p:txBody>
          <a:bodyPr/>
          <a:lstStyle>
            <a:lvl1pPr>
              <a:defRPr>
                <a:solidFill>
                  <a:srgbClr val="FFFFFF">
                    <a:alpha val="70000"/>
                  </a:srgbClr>
                </a:solidFill>
              </a:defRPr>
            </a:lvl1pPr>
          </a:lstStyle>
          <a:p>
            <a:r>
              <a:rPr lang="en-US"/>
              <a:t>
              </a:t>
            </a:r>
            <a:endParaRPr lang="en-US" dirty="0"/>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6530456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73352" y="723519"/>
            <a:ext cx="5797296" cy="89154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673352" y="1978534"/>
            <a:ext cx="5797296" cy="2326487"/>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5866072" y="4679112"/>
            <a:ext cx="2065310" cy="242976"/>
          </a:xfrm>
          <a:prstGeom prst="rect">
            <a:avLst/>
          </a:prstGeom>
        </p:spPr>
        <p:txBody>
          <a:bodyPr vert="horz" lIns="91440" tIns="45720" rIns="91440" bIns="45720" rtlCol="0" anchor="ctr"/>
          <a:lstStyle>
            <a:lvl1pPr algn="r">
              <a:defRPr sz="788">
                <a:solidFill>
                  <a:schemeClr val="tx1">
                    <a:alpha val="70000"/>
                  </a:schemeClr>
                </a:solidFill>
              </a:defRPr>
            </a:lvl1pPr>
          </a:lstStyle>
          <a:p>
            <a:fld id="{3CBC1C18-307B-4F68-A007-B5B542270E8D}" type="datetimeFigureOut">
              <a:rPr lang="en-US" smtClean="0"/>
              <a:t>10/27/23</a:t>
            </a:fld>
            <a:endParaRPr lang="en-US" dirty="0"/>
          </a:p>
        </p:txBody>
      </p:sp>
      <p:sp>
        <p:nvSpPr>
          <p:cNvPr id="5" name="Footer Placeholder 4"/>
          <p:cNvSpPr>
            <a:spLocks noGrp="1"/>
          </p:cNvSpPr>
          <p:nvPr>
            <p:ph type="ftr" sz="quarter" idx="3"/>
          </p:nvPr>
        </p:nvSpPr>
        <p:spPr>
          <a:xfrm>
            <a:off x="1200150" y="4677156"/>
            <a:ext cx="4425892" cy="240030"/>
          </a:xfrm>
          <a:prstGeom prst="rect">
            <a:avLst/>
          </a:prstGeom>
        </p:spPr>
        <p:txBody>
          <a:bodyPr vert="horz" lIns="91440" tIns="45720" rIns="91440" bIns="45720" rtlCol="0" anchor="ctr"/>
          <a:lstStyle>
            <a:lvl1pPr algn="l">
              <a:defRPr sz="788">
                <a:solidFill>
                  <a:schemeClr val="tx1">
                    <a:alpha val="70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8069192" y="4663440"/>
            <a:ext cx="274320" cy="274320"/>
          </a:xfrm>
          <a:prstGeom prst="ellipse">
            <a:avLst/>
          </a:prstGeom>
          <a:solidFill>
            <a:srgbClr val="1D1D1D">
              <a:alpha val="70000"/>
            </a:srgbClr>
          </a:solidFill>
        </p:spPr>
        <p:txBody>
          <a:bodyPr vert="horz" lIns="18288" tIns="45720" rIns="18288" bIns="45720" rtlCol="0" anchor="ctr">
            <a:noAutofit/>
          </a:bodyPr>
          <a:lstStyle>
            <a:lvl1pPr algn="ctr">
              <a:defRPr sz="825" spc="0" baseline="0">
                <a:solidFill>
                  <a:srgbClr val="FF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59335977"/>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 id="2147483819" r:id="rId12"/>
    <p:sldLayoutId id="2147483820" r:id="rId13"/>
    <p:sldLayoutId id="2147483821" r:id="rId14"/>
    <p:sldLayoutId id="2147483822" r:id="rId15"/>
    <p:sldLayoutId id="2147483825" r:id="rId16"/>
    <p:sldLayoutId id="2147483826" r:id="rId17"/>
    <p:sldLayoutId id="2147483827" r:id="rId18"/>
  </p:sldLayoutIdLst>
  <p:hf sldNum="0" hdr="0" ftr="0" dt="0"/>
  <p:txStyles>
    <p:titleStyle>
      <a:lvl1pPr algn="ctr" defTabSz="685800" rtl="0" eaLnBrk="1" latinLnBrk="0" hangingPunct="1">
        <a:lnSpc>
          <a:spcPct val="90000"/>
        </a:lnSpc>
        <a:spcBef>
          <a:spcPct val="0"/>
        </a:spcBef>
        <a:buNone/>
        <a:defRPr sz="2100" kern="1200" cap="all" spc="150" baseline="0">
          <a:solidFill>
            <a:srgbClr val="262626"/>
          </a:solidFill>
          <a:latin typeface="+mj-lt"/>
          <a:ea typeface="+mj-ea"/>
          <a:cs typeface="+mj-cs"/>
        </a:defRPr>
      </a:lvl1pPr>
    </p:titleStyle>
    <p:bodyStyle>
      <a:lvl1pPr marL="171450" indent="-171450" algn="l" defTabSz="685800" rtl="0" eaLnBrk="1" latinLnBrk="0" hangingPunct="1">
        <a:lnSpc>
          <a:spcPct val="100000"/>
        </a:lnSpc>
        <a:spcBef>
          <a:spcPts val="750"/>
        </a:spcBef>
        <a:buClr>
          <a:schemeClr val="accent2"/>
        </a:buClr>
        <a:buFont typeface="Arial" panose="020B0604020202020204" pitchFamily="34" charset="0"/>
        <a:buChar char="•"/>
        <a:defRPr sz="1350" kern="1200">
          <a:solidFill>
            <a:schemeClr val="tx1">
              <a:lumMod val="85000"/>
              <a:lumOff val="15000"/>
            </a:schemeClr>
          </a:solidFill>
          <a:latin typeface="+mn-lt"/>
          <a:ea typeface="+mn-ea"/>
          <a:cs typeface="+mn-cs"/>
        </a:defRPr>
      </a:lvl1pPr>
      <a:lvl2pPr marL="3429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2pPr>
      <a:lvl3pPr marL="5143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3pPr>
      <a:lvl4pPr marL="6858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4pPr>
      <a:lvl5pPr marL="8572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5pPr>
      <a:lvl6pPr marL="984647"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6pPr>
      <a:lvl7pPr marL="1113235"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7pPr>
      <a:lvl8pPr marL="1243013"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8pPr>
      <a:lvl9pPr marL="1412081"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4.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Shape 1033"/>
        <p:cNvGrpSpPr/>
        <p:nvPr/>
      </p:nvGrpSpPr>
      <p:grpSpPr>
        <a:xfrm>
          <a:off x="0" y="0"/>
          <a:ext cx="0" cy="0"/>
          <a:chOff x="0" y="0"/>
          <a:chExt cx="0" cy="0"/>
        </a:xfrm>
      </p:grpSpPr>
      <p:sp>
        <p:nvSpPr>
          <p:cNvPr id="1034" name="Google Shape;1034;p74"/>
          <p:cNvSpPr txBox="1">
            <a:spLocks noGrp="1"/>
          </p:cNvSpPr>
          <p:nvPr>
            <p:ph type="ctrTitle"/>
          </p:nvPr>
        </p:nvSpPr>
        <p:spPr>
          <a:xfrm>
            <a:off x="1200150" y="1714500"/>
            <a:ext cx="6743700" cy="1371600"/>
          </a:xfrm>
          <a:prstGeom prst="rect">
            <a:avLst/>
          </a:prstGeom>
          <a:noFill/>
          <a:ln>
            <a:solidFill>
              <a:schemeClr val="tx1"/>
            </a:solidFill>
          </a:ln>
        </p:spPr>
        <p:txBody>
          <a:bodyPr spcFirstLastPara="1" lIns="91425" tIns="91425" rIns="91425" bIns="91425" anchorCtr="0">
            <a:normAutofit/>
          </a:bodyPr>
          <a:lstStyle/>
          <a:p>
            <a:pPr marL="0" lvl="0" indent="0" rtl="0">
              <a:spcBef>
                <a:spcPts val="0"/>
              </a:spcBef>
              <a:spcAft>
                <a:spcPts val="0"/>
              </a:spcAft>
              <a:buNone/>
            </a:pPr>
            <a:r>
              <a:rPr lang="en-AU" sz="2400">
                <a:solidFill>
                  <a:schemeClr val="tx1"/>
                </a:solidFill>
              </a:rPr>
              <a:t>BCCC English service </a:t>
            </a: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34"/>
                                        </p:tgtEl>
                                        <p:attrNameLst>
                                          <p:attrName>style.visibility</p:attrName>
                                        </p:attrNameLst>
                                      </p:cBhvr>
                                      <p:to>
                                        <p:strVal val="visible"/>
                                      </p:to>
                                    </p:set>
                                    <p:animEffect transition="in" filter="fade">
                                      <p:cBhvr>
                                        <p:cTn id="7" dur="1000"/>
                                        <p:tgtEl>
                                          <p:spTgt spid="1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74616"/>
            <a:ext cx="8701391" cy="4649822"/>
          </a:xfrm>
          <a:prstGeom prst="rect">
            <a:avLst/>
          </a:prstGeom>
        </p:spPr>
        <p:txBody>
          <a:bodyPr spcFirstLastPara="1" vert="horz" wrap="square" lIns="91425" tIns="91425" rIns="91425" bIns="91425" rtlCol="0" anchor="t" anchorCtr="0">
            <a:noAutofit/>
          </a:bodyPr>
          <a:lstStyle/>
          <a:p>
            <a:pPr marL="0" indent="0"/>
            <a:r>
              <a:rPr lang="en-US" sz="3200" dirty="0"/>
              <a:t>Verse 2</a:t>
            </a:r>
          </a:p>
          <a:p>
            <a:pPr marL="0" indent="0"/>
            <a:r>
              <a:rPr lang="en-US" sz="3200" dirty="0"/>
              <a:t>You only need a spark to start a whole blaze</a:t>
            </a:r>
          </a:p>
          <a:p>
            <a:pPr marL="0" indent="0"/>
            <a:r>
              <a:rPr lang="en-US" sz="3200" dirty="0"/>
              <a:t>It only takes a little faith</a:t>
            </a:r>
          </a:p>
          <a:p>
            <a:pPr marL="0" indent="0"/>
            <a:r>
              <a:rPr lang="en-US" sz="3200" dirty="0"/>
              <a:t>Let it start right here in this city</a:t>
            </a:r>
          </a:p>
          <a:p>
            <a:pPr marL="0" indent="0"/>
            <a:r>
              <a:rPr lang="en-US" sz="3200" dirty="0"/>
              <a:t>So these old walls will never be the same</a:t>
            </a:r>
          </a:p>
        </p:txBody>
      </p:sp>
    </p:spTree>
    <p:extLst>
      <p:ext uri="{BB962C8B-B14F-4D97-AF65-F5344CB8AC3E}">
        <p14:creationId xmlns:p14="http://schemas.microsoft.com/office/powerpoint/2010/main" val="1772317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82410"/>
            <a:ext cx="8701391" cy="4649822"/>
          </a:xfrm>
          <a:prstGeom prst="rect">
            <a:avLst/>
          </a:prstGeom>
        </p:spPr>
        <p:txBody>
          <a:bodyPr spcFirstLastPara="1" vert="horz" wrap="square" lIns="91425" tIns="91425" rIns="91425" bIns="91425" rtlCol="0" anchor="t" anchorCtr="0">
            <a:noAutofit/>
          </a:bodyPr>
          <a:lstStyle/>
          <a:p>
            <a:pPr marL="0" indent="0"/>
            <a:r>
              <a:rPr lang="en-US" sz="3200" dirty="0"/>
              <a:t>Verse 2</a:t>
            </a:r>
          </a:p>
          <a:p>
            <a:pPr marL="0" indent="0"/>
            <a:r>
              <a:rPr lang="en-US" sz="3200" dirty="0"/>
              <a:t>Over and over again</a:t>
            </a:r>
          </a:p>
          <a:p>
            <a:pPr marL="0" indent="0"/>
            <a:r>
              <a:rPr lang="en-US" sz="3200" dirty="0"/>
              <a:t>I hear Your voice in my head</a:t>
            </a:r>
          </a:p>
          <a:p>
            <a:pPr marL="0" indent="0"/>
            <a:r>
              <a:rPr lang="en-US" sz="3200" dirty="0"/>
              <a:t>They need to know</a:t>
            </a:r>
          </a:p>
          <a:p>
            <a:pPr marL="0" indent="0"/>
            <a:r>
              <a:rPr lang="en-US" sz="3200" dirty="0"/>
              <a:t>I need to go</a:t>
            </a:r>
          </a:p>
          <a:p>
            <a:pPr marL="0" indent="0"/>
            <a:r>
              <a:rPr lang="en-US" sz="3200" dirty="0"/>
              <a:t>Spirit won't You fall on my heart now</a:t>
            </a:r>
          </a:p>
        </p:txBody>
      </p:sp>
    </p:spTree>
    <p:extLst>
      <p:ext uri="{BB962C8B-B14F-4D97-AF65-F5344CB8AC3E}">
        <p14:creationId xmlns:p14="http://schemas.microsoft.com/office/powerpoint/2010/main" val="1390980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246840"/>
            <a:ext cx="8701391" cy="4649822"/>
          </a:xfrm>
          <a:prstGeom prst="rect">
            <a:avLst/>
          </a:prstGeom>
        </p:spPr>
        <p:txBody>
          <a:bodyPr spcFirstLastPara="1" vert="horz" wrap="square" lIns="91425" tIns="91425" rIns="91425" bIns="91425" rtlCol="0" anchor="t" anchorCtr="0">
            <a:noAutofit/>
          </a:bodyPr>
          <a:lstStyle/>
          <a:p>
            <a:pPr marL="0" indent="0"/>
            <a:r>
              <a:rPr lang="en-US" sz="3200" dirty="0"/>
              <a:t>Chorus </a:t>
            </a:r>
          </a:p>
          <a:p>
            <a:pPr marL="0" indent="0"/>
            <a:r>
              <a:rPr lang="en-US" sz="3200" dirty="0"/>
              <a:t>Start a fire in my soul</a:t>
            </a:r>
          </a:p>
          <a:p>
            <a:pPr marL="0" indent="0"/>
            <a:r>
              <a:rPr lang="en-US" sz="3200" dirty="0"/>
              <a:t>Fan the flame and make it grow</a:t>
            </a:r>
          </a:p>
          <a:p>
            <a:pPr marL="0" indent="0"/>
            <a:r>
              <a:rPr lang="en-US" sz="3200" dirty="0"/>
              <a:t>So there’s no doubt or denying</a:t>
            </a:r>
          </a:p>
        </p:txBody>
      </p:sp>
    </p:spTree>
    <p:extLst>
      <p:ext uri="{BB962C8B-B14F-4D97-AF65-F5344CB8AC3E}">
        <p14:creationId xmlns:p14="http://schemas.microsoft.com/office/powerpoint/2010/main" val="2639135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246840"/>
            <a:ext cx="8701391" cy="4649822"/>
          </a:xfrm>
          <a:prstGeom prst="rect">
            <a:avLst/>
          </a:prstGeom>
        </p:spPr>
        <p:txBody>
          <a:bodyPr spcFirstLastPara="1" vert="horz" wrap="square" lIns="91425" tIns="91425" rIns="91425" bIns="91425" rtlCol="0" anchor="t" anchorCtr="0">
            <a:noAutofit/>
          </a:bodyPr>
          <a:lstStyle/>
          <a:p>
            <a:pPr marL="0" indent="0"/>
            <a:r>
              <a:rPr lang="en-US" sz="3200" dirty="0"/>
              <a:t>Chorus </a:t>
            </a:r>
          </a:p>
          <a:p>
            <a:pPr marL="0" indent="0"/>
            <a:r>
              <a:rPr lang="en-US" sz="3200" dirty="0"/>
              <a:t>Let it burn so brightly</a:t>
            </a:r>
          </a:p>
          <a:p>
            <a:pPr marL="0" indent="0"/>
            <a:r>
              <a:rPr lang="en-US" sz="3200" dirty="0"/>
              <a:t>That everyone around can see</a:t>
            </a:r>
          </a:p>
          <a:p>
            <a:pPr marL="0" indent="0"/>
            <a:r>
              <a:rPr lang="en-US" sz="3200" dirty="0"/>
              <a:t>That it’s You, that it’s You that we need</a:t>
            </a:r>
          </a:p>
          <a:p>
            <a:pPr marL="0" indent="0"/>
            <a:r>
              <a:rPr lang="en-US" sz="3200" dirty="0"/>
              <a:t>Start a fire in me</a:t>
            </a:r>
          </a:p>
        </p:txBody>
      </p:sp>
    </p:spTree>
    <p:extLst>
      <p:ext uri="{BB962C8B-B14F-4D97-AF65-F5344CB8AC3E}">
        <p14:creationId xmlns:p14="http://schemas.microsoft.com/office/powerpoint/2010/main" val="1920237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57978"/>
            <a:ext cx="8701391" cy="5027544"/>
          </a:xfrm>
          <a:prstGeom prst="rect">
            <a:avLst/>
          </a:prstGeom>
        </p:spPr>
        <p:txBody>
          <a:bodyPr spcFirstLastPara="1" vert="horz" wrap="square" lIns="91425" tIns="91425" rIns="91425" bIns="91425" rtlCol="0" anchor="t" anchorCtr="0">
            <a:noAutofit/>
          </a:bodyPr>
          <a:lstStyle/>
          <a:p>
            <a:pPr marL="0" indent="0"/>
            <a:r>
              <a:rPr lang="en-US" sz="3200" dirty="0"/>
              <a:t>Bridge</a:t>
            </a:r>
          </a:p>
          <a:p>
            <a:pPr marL="0" indent="0"/>
            <a:r>
              <a:rPr lang="en-US" sz="3200" dirty="0"/>
              <a:t>You are the fire You are the flame</a:t>
            </a:r>
          </a:p>
          <a:p>
            <a:pPr marL="0" indent="0"/>
            <a:r>
              <a:rPr lang="en-US" sz="3200" dirty="0"/>
              <a:t>You are the light on the darkest day</a:t>
            </a:r>
          </a:p>
        </p:txBody>
      </p:sp>
    </p:spTree>
    <p:extLst>
      <p:ext uri="{BB962C8B-B14F-4D97-AF65-F5344CB8AC3E}">
        <p14:creationId xmlns:p14="http://schemas.microsoft.com/office/powerpoint/2010/main" val="606210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57978"/>
            <a:ext cx="8701391" cy="5027544"/>
          </a:xfrm>
          <a:prstGeom prst="rect">
            <a:avLst/>
          </a:prstGeom>
        </p:spPr>
        <p:txBody>
          <a:bodyPr spcFirstLastPara="1" vert="horz" wrap="square" lIns="91425" tIns="91425" rIns="91425" bIns="91425" rtlCol="0" anchor="t" anchorCtr="0">
            <a:noAutofit/>
          </a:bodyPr>
          <a:lstStyle/>
          <a:p>
            <a:pPr marL="0" indent="0"/>
            <a:r>
              <a:rPr lang="en-US" sz="3200" dirty="0"/>
              <a:t>Bridge</a:t>
            </a:r>
          </a:p>
          <a:p>
            <a:pPr marL="0" indent="0"/>
            <a:r>
              <a:rPr lang="en-US" sz="3200" dirty="0"/>
              <a:t>We have the hope we bear Your name</a:t>
            </a:r>
          </a:p>
          <a:p>
            <a:pPr marL="0" indent="0"/>
            <a:r>
              <a:rPr lang="en-US" sz="3200" dirty="0"/>
              <a:t>We carry the news that You have come to save</a:t>
            </a:r>
          </a:p>
          <a:p>
            <a:pPr marL="0" indent="0"/>
            <a:r>
              <a:rPr lang="en-US" sz="3200" dirty="0"/>
              <a:t>Only You can save</a:t>
            </a:r>
          </a:p>
        </p:txBody>
      </p:sp>
    </p:spTree>
    <p:extLst>
      <p:ext uri="{BB962C8B-B14F-4D97-AF65-F5344CB8AC3E}">
        <p14:creationId xmlns:p14="http://schemas.microsoft.com/office/powerpoint/2010/main" val="2192244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246840"/>
            <a:ext cx="8701391" cy="4649822"/>
          </a:xfrm>
          <a:prstGeom prst="rect">
            <a:avLst/>
          </a:prstGeom>
        </p:spPr>
        <p:txBody>
          <a:bodyPr spcFirstLastPara="1" vert="horz" wrap="square" lIns="91425" tIns="91425" rIns="91425" bIns="91425" rtlCol="0" anchor="t" anchorCtr="0">
            <a:noAutofit/>
          </a:bodyPr>
          <a:lstStyle/>
          <a:p>
            <a:pPr marL="0" indent="0"/>
            <a:r>
              <a:rPr lang="en-US" sz="3200" dirty="0"/>
              <a:t>Chorus </a:t>
            </a:r>
          </a:p>
          <a:p>
            <a:pPr marL="0" indent="0"/>
            <a:r>
              <a:rPr lang="en-US" sz="3200" dirty="0"/>
              <a:t>Start a fire in my soul</a:t>
            </a:r>
          </a:p>
          <a:p>
            <a:pPr marL="0" indent="0"/>
            <a:r>
              <a:rPr lang="en-US" sz="3200" dirty="0"/>
              <a:t>Fan the flame and make it grow</a:t>
            </a:r>
          </a:p>
          <a:p>
            <a:pPr marL="0" indent="0"/>
            <a:r>
              <a:rPr lang="en-US" sz="3200" dirty="0"/>
              <a:t>So there’s no doubt or denying</a:t>
            </a:r>
          </a:p>
        </p:txBody>
      </p:sp>
    </p:spTree>
    <p:extLst>
      <p:ext uri="{BB962C8B-B14F-4D97-AF65-F5344CB8AC3E}">
        <p14:creationId xmlns:p14="http://schemas.microsoft.com/office/powerpoint/2010/main" val="7073652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246840"/>
            <a:ext cx="8701391" cy="4649822"/>
          </a:xfrm>
          <a:prstGeom prst="rect">
            <a:avLst/>
          </a:prstGeom>
        </p:spPr>
        <p:txBody>
          <a:bodyPr spcFirstLastPara="1" vert="horz" wrap="square" lIns="91425" tIns="91425" rIns="91425" bIns="91425" rtlCol="0" anchor="t" anchorCtr="0">
            <a:noAutofit/>
          </a:bodyPr>
          <a:lstStyle/>
          <a:p>
            <a:pPr marL="0" indent="0"/>
            <a:r>
              <a:rPr lang="en-US" sz="3200" dirty="0"/>
              <a:t>Chorus </a:t>
            </a:r>
          </a:p>
          <a:p>
            <a:pPr marL="0" indent="0"/>
            <a:r>
              <a:rPr lang="en-US" sz="3200" dirty="0"/>
              <a:t>Let it burn so brightly</a:t>
            </a:r>
          </a:p>
          <a:p>
            <a:pPr marL="0" indent="0"/>
            <a:r>
              <a:rPr lang="en-US" sz="3200" dirty="0"/>
              <a:t>That everyone around can see</a:t>
            </a:r>
          </a:p>
          <a:p>
            <a:pPr marL="0" indent="0"/>
            <a:r>
              <a:rPr lang="en-US" sz="3200" dirty="0"/>
              <a:t>That it’s You, that it’s You that we need</a:t>
            </a:r>
          </a:p>
          <a:p>
            <a:pPr marL="0" indent="0"/>
            <a:r>
              <a:rPr lang="en-US" sz="3200" dirty="0"/>
              <a:t>Start a fire in me</a:t>
            </a:r>
          </a:p>
        </p:txBody>
      </p:sp>
    </p:spTree>
    <p:extLst>
      <p:ext uri="{BB962C8B-B14F-4D97-AF65-F5344CB8AC3E}">
        <p14:creationId xmlns:p14="http://schemas.microsoft.com/office/powerpoint/2010/main" val="31602982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57978"/>
            <a:ext cx="8701391" cy="5027544"/>
          </a:xfrm>
          <a:prstGeom prst="rect">
            <a:avLst/>
          </a:prstGeom>
        </p:spPr>
        <p:txBody>
          <a:bodyPr spcFirstLastPara="1" vert="horz" wrap="square" lIns="91425" tIns="91425" rIns="91425" bIns="91425" rtlCol="0" anchor="t" anchorCtr="0">
            <a:noAutofit/>
          </a:bodyPr>
          <a:lstStyle/>
          <a:p>
            <a:pPr marL="0" indent="0"/>
            <a:r>
              <a:rPr lang="en-US" sz="3200" dirty="0"/>
              <a:t>Bridge</a:t>
            </a:r>
          </a:p>
          <a:p>
            <a:pPr marL="0" indent="0"/>
            <a:r>
              <a:rPr lang="en-US" sz="3200" dirty="0"/>
              <a:t>You are the fire You are the flame</a:t>
            </a:r>
          </a:p>
          <a:p>
            <a:pPr marL="0" indent="0"/>
            <a:r>
              <a:rPr lang="en-US" sz="3200" dirty="0"/>
              <a:t>You are the light on the darkest day</a:t>
            </a:r>
          </a:p>
        </p:txBody>
      </p:sp>
    </p:spTree>
    <p:extLst>
      <p:ext uri="{BB962C8B-B14F-4D97-AF65-F5344CB8AC3E}">
        <p14:creationId xmlns:p14="http://schemas.microsoft.com/office/powerpoint/2010/main" val="1021945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089"/>
        <p:cNvGrpSpPr/>
        <p:nvPr/>
      </p:nvGrpSpPr>
      <p:grpSpPr>
        <a:xfrm>
          <a:off x="0" y="0"/>
          <a:ext cx="0" cy="0"/>
          <a:chOff x="0" y="0"/>
          <a:chExt cx="0" cy="0"/>
        </a:xfrm>
      </p:grpSpPr>
      <p:pic>
        <p:nvPicPr>
          <p:cNvPr id="1093" name="Picture 1092" descr="Guitars on a guitar stand">
            <a:extLst>
              <a:ext uri="{FF2B5EF4-FFF2-40B4-BE49-F238E27FC236}">
                <a16:creationId xmlns:a16="http://schemas.microsoft.com/office/drawing/2014/main" id="{8E2FBC57-8891-2AE2-A574-67529E62494A}"/>
              </a:ext>
            </a:extLst>
          </p:cNvPr>
          <p:cNvPicPr>
            <a:picLocks noChangeAspect="1"/>
          </p:cNvPicPr>
          <p:nvPr/>
        </p:nvPicPr>
        <p:blipFill rotWithShape="1">
          <a:blip r:embed="rId3"/>
          <a:srcRect l="26634"/>
          <a:stretch/>
        </p:blipFill>
        <p:spPr>
          <a:xfrm>
            <a:off x="15" y="7"/>
            <a:ext cx="5653263" cy="5143493"/>
          </a:xfrm>
          <a:prstGeom prst="rect">
            <a:avLst/>
          </a:prstGeom>
        </p:spPr>
      </p:pic>
      <p:sp>
        <p:nvSpPr>
          <p:cNvPr id="1090" name="Google Shape;1090;p79"/>
          <p:cNvSpPr txBox="1">
            <a:spLocks noGrp="1"/>
          </p:cNvSpPr>
          <p:nvPr>
            <p:ph type="title"/>
          </p:nvPr>
        </p:nvSpPr>
        <p:spPr>
          <a:xfrm>
            <a:off x="603504" y="2133276"/>
            <a:ext cx="4446270" cy="891540"/>
          </a:xfrm>
          <a:prstGeom prst="rect">
            <a:avLst/>
          </a:prstGeom>
          <a:solidFill>
            <a:schemeClr val="bg1">
              <a:alpha val="80000"/>
            </a:schemeClr>
          </a:solidFill>
          <a:ln>
            <a:solidFill>
              <a:schemeClr val="tx1">
                <a:lumMod val="75000"/>
                <a:lumOff val="25000"/>
              </a:schemeClr>
            </a:solidFill>
          </a:ln>
        </p:spPr>
        <p:txBody>
          <a:bodyPr spcFirstLastPara="1" vert="horz" lIns="182880" tIns="182880" rIns="182880" bIns="182880" rtlCol="0" anchor="ctr" anchorCtr="0">
            <a:normAutofit/>
          </a:bodyPr>
          <a:lstStyle/>
          <a:p>
            <a:pPr lvl="0" defTabSz="914400">
              <a:lnSpc>
                <a:spcPct val="90000"/>
              </a:lnSpc>
              <a:spcBef>
                <a:spcPct val="0"/>
              </a:spcBef>
            </a:pPr>
            <a:r>
              <a:rPr lang="en-US" sz="2800" spc="200">
                <a:solidFill>
                  <a:schemeClr val="tx1">
                    <a:lumMod val="85000"/>
                    <a:lumOff val="15000"/>
                  </a:schemeClr>
                </a:solidFill>
              </a:rPr>
              <a:t>This I believe</a:t>
            </a:r>
          </a:p>
        </p:txBody>
      </p:sp>
      <p:sp>
        <p:nvSpPr>
          <p:cNvPr id="1098" name="Rectangle 1097">
            <a:extLst>
              <a:ext uri="{FF2B5EF4-FFF2-40B4-BE49-F238E27FC236}">
                <a16:creationId xmlns:a16="http://schemas.microsoft.com/office/drawing/2014/main" id="{68D8C857-9447-4941-8520-9A44A926F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3278" y="5055"/>
            <a:ext cx="3490722"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1" name="Google Shape;1091;p79"/>
          <p:cNvSpPr txBox="1">
            <a:spLocks noGrp="1"/>
          </p:cNvSpPr>
          <p:nvPr>
            <p:ph type="body" idx="1"/>
          </p:nvPr>
        </p:nvSpPr>
        <p:spPr>
          <a:xfrm>
            <a:off x="6181705" y="730200"/>
            <a:ext cx="2530602" cy="3693210"/>
          </a:xfrm>
          <a:prstGeom prst="rect">
            <a:avLst/>
          </a:prstGeom>
        </p:spPr>
        <p:txBody>
          <a:bodyPr spcFirstLastPara="1" vert="horz" lIns="91440" tIns="45720" rIns="91440" bIns="45720" rtlCol="0" anchor="ctr" anchorCtr="0">
            <a:normAutofit/>
          </a:bodyPr>
          <a:lstStyle/>
          <a:p>
            <a:pPr marL="0" indent="-228600" algn="l" defTabSz="914400">
              <a:spcBef>
                <a:spcPts val="1000"/>
              </a:spcBef>
              <a:buFont typeface="Arial" panose="020B0604020202020204" pitchFamily="34" charset="0"/>
              <a:buChar char="•"/>
            </a:pPr>
            <a:r>
              <a:rPr lang="en-US" sz="500" dirty="0">
                <a:solidFill>
                  <a:srgbClr val="FFFFFF"/>
                </a:solidFill>
              </a:rPr>
              <a:t>CCLI: Ben Fielding, Matt Crocker</a:t>
            </a:r>
          </a:p>
          <a:p>
            <a:pPr marL="0" indent="-228600" algn="l" defTabSz="914400">
              <a:spcBef>
                <a:spcPts val="1000"/>
              </a:spcBef>
              <a:buFont typeface="Arial" panose="020B0604020202020204" pitchFamily="34" charset="0"/>
              <a:buChar char="•"/>
            </a:pPr>
            <a:r>
              <a:rPr lang="en-US" sz="500" dirty="0">
                <a:solidFill>
                  <a:srgbClr val="FFFFFF"/>
                </a:solidFill>
              </a:rPr>
              <a:t>© 2014 Hillsong Music Publishing Australia</a:t>
            </a:r>
          </a:p>
          <a:p>
            <a:pPr marL="0" indent="-228600" algn="l" defTabSz="914400">
              <a:spcBef>
                <a:spcPts val="1000"/>
              </a:spcBef>
              <a:buFont typeface="Arial" panose="020B0604020202020204" pitchFamily="34" charset="0"/>
              <a:buChar char="•"/>
            </a:pPr>
            <a:r>
              <a:rPr lang="en-US" sz="500" dirty="0">
                <a:solidFill>
                  <a:srgbClr val="FFFFFF"/>
                </a:solidFill>
              </a:rPr>
              <a:t>CCLI </a:t>
            </a:r>
            <a:r>
              <a:rPr lang="en-US" sz="500" dirty="0" err="1">
                <a:solidFill>
                  <a:srgbClr val="FFFFFF"/>
                </a:solidFill>
              </a:rPr>
              <a:t>Licence</a:t>
            </a:r>
            <a:r>
              <a:rPr lang="en-US" sz="500" dirty="0">
                <a:solidFill>
                  <a:srgbClr val="FFFFFF"/>
                </a:solidFill>
              </a:rPr>
              <a:t> No. 5485849</a:t>
            </a:r>
          </a:p>
          <a:p>
            <a:pPr marL="0" indent="-228600" algn="l" defTabSz="914400">
              <a:spcBef>
                <a:spcPts val="1000"/>
              </a:spcBef>
              <a:buFont typeface="Arial" panose="020B0604020202020204" pitchFamily="34" charset="0"/>
              <a:buChar char="•"/>
            </a:pPr>
            <a:r>
              <a:rPr lang="en-US" sz="500" dirty="0">
                <a:solidFill>
                  <a:srgbClr val="FFFFFF"/>
                </a:solidFill>
              </a:rPr>
              <a:t>7018338</a:t>
            </a: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090"/>
                                        </p:tgtEl>
                                        <p:attrNameLst>
                                          <p:attrName>style.visibility</p:attrName>
                                        </p:attrNameLst>
                                      </p:cBhvr>
                                      <p:to>
                                        <p:strVal val="visible"/>
                                      </p:to>
                                    </p:set>
                                    <p:anim calcmode="lin" valueType="num">
                                      <p:cBhvr additive="base">
                                        <p:cTn id="7" dur="1000"/>
                                        <p:tgtEl>
                                          <p:spTgt spid="1090"/>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1091"/>
                                        </p:tgtEl>
                                        <p:attrNameLst>
                                          <p:attrName>style.visibility</p:attrName>
                                        </p:attrNameLst>
                                      </p:cBhvr>
                                      <p:to>
                                        <p:strVal val="visible"/>
                                      </p:to>
                                    </p:set>
                                    <p:anim calcmode="lin" valueType="num">
                                      <p:cBhvr additive="base">
                                        <p:cTn id="10" dur="1000"/>
                                        <p:tgtEl>
                                          <p:spTgt spid="109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2" name="Rectangle 1041">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4" name="Rectangle 1043">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0986" cy="51435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D0686817-3C76-927E-F7EC-ECD699E9321F}"/>
              </a:ext>
            </a:extLst>
          </p:cNvPr>
          <p:cNvSpPr>
            <a:spLocks noGrp="1"/>
          </p:cNvSpPr>
          <p:nvPr>
            <p:ph type="title"/>
          </p:nvPr>
        </p:nvSpPr>
        <p:spPr>
          <a:xfrm>
            <a:off x="592886" y="577158"/>
            <a:ext cx="4464574" cy="2447340"/>
          </a:xfrm>
          <a:noFill/>
          <a:ln>
            <a:solidFill>
              <a:schemeClr val="bg1"/>
            </a:solidFill>
          </a:ln>
        </p:spPr>
        <p:txBody>
          <a:bodyPr vert="horz" lIns="274320" tIns="182880" rIns="274320" bIns="182880" rtlCol="0" anchor="ctr" anchorCtr="1">
            <a:normAutofit/>
          </a:bodyPr>
          <a:lstStyle/>
          <a:p>
            <a:pPr defTabSz="914400">
              <a:spcBef>
                <a:spcPct val="0"/>
              </a:spcBef>
            </a:pPr>
            <a:r>
              <a:rPr lang="en-US" sz="3000" spc="200">
                <a:solidFill>
                  <a:schemeClr val="bg1"/>
                </a:solidFill>
              </a:rPr>
              <a:t>Please Put Your Phones on Silent </a:t>
            </a:r>
          </a:p>
        </p:txBody>
      </p:sp>
      <p:sp>
        <p:nvSpPr>
          <p:cNvPr id="6" name="Subtitle 5">
            <a:extLst>
              <a:ext uri="{FF2B5EF4-FFF2-40B4-BE49-F238E27FC236}">
                <a16:creationId xmlns:a16="http://schemas.microsoft.com/office/drawing/2014/main" id="{42F58A81-C7BB-A76F-5B06-C6B56CF0951F}"/>
              </a:ext>
            </a:extLst>
          </p:cNvPr>
          <p:cNvSpPr>
            <a:spLocks noGrp="1"/>
          </p:cNvSpPr>
          <p:nvPr>
            <p:ph type="subTitle" idx="1"/>
          </p:nvPr>
        </p:nvSpPr>
        <p:spPr>
          <a:xfrm>
            <a:off x="592883" y="3294565"/>
            <a:ext cx="4433366" cy="899762"/>
          </a:xfrm>
        </p:spPr>
        <p:txBody>
          <a:bodyPr vert="horz" lIns="91440" tIns="45720" rIns="91440" bIns="45720" rtlCol="0">
            <a:normAutofit/>
          </a:bodyPr>
          <a:lstStyle/>
          <a:p>
            <a:pPr marL="0" indent="0" defTabSz="914400">
              <a:lnSpc>
                <a:spcPct val="90000"/>
              </a:lnSpc>
              <a:spcBef>
                <a:spcPts val="1000"/>
              </a:spcBef>
            </a:pPr>
            <a:r>
              <a:rPr lang="en-US" sz="2000" kern="1200">
                <a:solidFill>
                  <a:schemeClr val="bg1"/>
                </a:solidFill>
                <a:latin typeface="+mn-lt"/>
                <a:ea typeface="+mn-ea"/>
                <a:cs typeface="+mn-cs"/>
              </a:rPr>
              <a:t>Prepare your hearts for worship.</a:t>
            </a:r>
          </a:p>
          <a:p>
            <a:pPr marL="0" indent="0" defTabSz="914400">
              <a:lnSpc>
                <a:spcPct val="90000"/>
              </a:lnSpc>
              <a:spcBef>
                <a:spcPts val="1000"/>
              </a:spcBef>
            </a:pPr>
            <a:r>
              <a:rPr lang="en-US" sz="2000" kern="1200">
                <a:solidFill>
                  <a:schemeClr val="bg1"/>
                </a:solidFill>
                <a:latin typeface="+mn-lt"/>
                <a:ea typeface="+mn-ea"/>
                <a:cs typeface="+mn-cs"/>
              </a:rPr>
              <a:t>Thank you!</a:t>
            </a:r>
          </a:p>
        </p:txBody>
      </p:sp>
      <p:pic>
        <p:nvPicPr>
          <p:cNvPr id="1028" name="Picture 4" descr="silent mode Icon - Free PNG &amp; SVG 782999 - Noun Project">
            <a:extLst>
              <a:ext uri="{FF2B5EF4-FFF2-40B4-BE49-F238E27FC236}">
                <a16:creationId xmlns:a16="http://schemas.microsoft.com/office/drawing/2014/main" id="{FE86EDE4-474F-FC22-733C-5BB27310381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6756" y="1229103"/>
            <a:ext cx="2564643" cy="2564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43499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8601" y="277239"/>
            <a:ext cx="8701391" cy="4649822"/>
          </a:xfrm>
          <a:prstGeom prst="rect">
            <a:avLst/>
          </a:prstGeom>
        </p:spPr>
        <p:txBody>
          <a:bodyPr spcFirstLastPara="1" vert="horz" wrap="square" lIns="91425" tIns="91425" rIns="91425" bIns="91425" rtlCol="0" anchor="t" anchorCtr="0">
            <a:noAutofit/>
          </a:bodyPr>
          <a:lstStyle/>
          <a:p>
            <a:pPr marL="0" indent="0"/>
            <a:r>
              <a:rPr lang="en-US" sz="3200" dirty="0"/>
              <a:t>Verse 1 </a:t>
            </a:r>
          </a:p>
          <a:p>
            <a:pPr marL="0" indent="0"/>
            <a:r>
              <a:rPr lang="en-US" sz="3200" dirty="0"/>
              <a:t>Our Father everlasting</a:t>
            </a:r>
          </a:p>
          <a:p>
            <a:pPr marL="0" indent="0"/>
            <a:r>
              <a:rPr lang="en-US" sz="3200" dirty="0"/>
              <a:t>The all creating One</a:t>
            </a:r>
          </a:p>
          <a:p>
            <a:pPr marL="0" indent="0"/>
            <a:r>
              <a:rPr lang="en-US" sz="3200" dirty="0"/>
              <a:t>God Almighty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8601" y="277239"/>
            <a:ext cx="8701391" cy="4649822"/>
          </a:xfrm>
          <a:prstGeom prst="rect">
            <a:avLst/>
          </a:prstGeom>
        </p:spPr>
        <p:txBody>
          <a:bodyPr spcFirstLastPara="1" vert="horz" wrap="square" lIns="91425" tIns="91425" rIns="91425" bIns="91425" rtlCol="0" anchor="t" anchorCtr="0">
            <a:noAutofit/>
          </a:bodyPr>
          <a:lstStyle/>
          <a:p>
            <a:pPr marL="0" indent="0"/>
            <a:r>
              <a:rPr lang="en-US" sz="3200" dirty="0"/>
              <a:t>Verse 1 </a:t>
            </a:r>
          </a:p>
          <a:p>
            <a:pPr marL="0" indent="0"/>
            <a:r>
              <a:rPr lang="en-US" sz="3200" dirty="0"/>
              <a:t>Through Your Holy Spirit</a:t>
            </a:r>
          </a:p>
          <a:p>
            <a:pPr marL="0" indent="0"/>
            <a:r>
              <a:rPr lang="en-US" sz="3200" dirty="0"/>
              <a:t>Conceiving Christ the Son</a:t>
            </a:r>
          </a:p>
          <a:p>
            <a:pPr marL="0" indent="0"/>
            <a:r>
              <a:rPr lang="en-US" sz="3200" dirty="0"/>
              <a:t>Jesus our </a:t>
            </a:r>
            <a:r>
              <a:rPr lang="en-US" sz="3200" dirty="0" err="1"/>
              <a:t>Saviour</a:t>
            </a:r>
            <a:endParaRPr lang="en-US" sz="3200" dirty="0"/>
          </a:p>
        </p:txBody>
      </p:sp>
    </p:spTree>
    <p:extLst>
      <p:ext uri="{BB962C8B-B14F-4D97-AF65-F5344CB8AC3E}">
        <p14:creationId xmlns:p14="http://schemas.microsoft.com/office/powerpoint/2010/main" val="4900794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246840"/>
            <a:ext cx="8701391" cy="4649822"/>
          </a:xfrm>
          <a:prstGeom prst="rect">
            <a:avLst/>
          </a:prstGeom>
        </p:spPr>
        <p:txBody>
          <a:bodyPr spcFirstLastPara="1" vert="horz" wrap="square" lIns="91425" tIns="91425" rIns="91425" bIns="91425" rtlCol="0" anchor="t" anchorCtr="0">
            <a:noAutofit/>
          </a:bodyPr>
          <a:lstStyle/>
          <a:p>
            <a:pPr marL="0" indent="0"/>
            <a:r>
              <a:rPr lang="en-US" sz="3200" dirty="0"/>
              <a:t>Chorus </a:t>
            </a:r>
          </a:p>
          <a:p>
            <a:pPr marL="0" indent="0"/>
            <a:r>
              <a:rPr lang="en-US" sz="3200" dirty="0"/>
              <a:t>I believe in God our Father</a:t>
            </a:r>
          </a:p>
          <a:p>
            <a:pPr marL="0" indent="0"/>
            <a:r>
              <a:rPr lang="en-US" sz="3200" dirty="0"/>
              <a:t>I believe in Christ the Son</a:t>
            </a:r>
          </a:p>
          <a:p>
            <a:pPr marL="0" indent="0"/>
            <a:r>
              <a:rPr lang="en-US" sz="3200" dirty="0"/>
              <a:t>I believe in the Holy Spirit</a:t>
            </a:r>
          </a:p>
          <a:p>
            <a:pPr marL="0" indent="0"/>
            <a:r>
              <a:rPr lang="en-US" sz="3200" dirty="0"/>
              <a:t>Our God is three in one</a:t>
            </a:r>
          </a:p>
        </p:txBody>
      </p:sp>
    </p:spTree>
    <p:extLst>
      <p:ext uri="{BB962C8B-B14F-4D97-AF65-F5344CB8AC3E}">
        <p14:creationId xmlns:p14="http://schemas.microsoft.com/office/powerpoint/2010/main" val="34553649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246840"/>
            <a:ext cx="8701391" cy="4649822"/>
          </a:xfrm>
          <a:prstGeom prst="rect">
            <a:avLst/>
          </a:prstGeom>
        </p:spPr>
        <p:txBody>
          <a:bodyPr spcFirstLastPara="1" vert="horz" wrap="square" lIns="91425" tIns="91425" rIns="91425" bIns="91425" rtlCol="0" anchor="t" anchorCtr="0">
            <a:noAutofit/>
          </a:bodyPr>
          <a:lstStyle/>
          <a:p>
            <a:pPr marL="0" indent="0"/>
            <a:r>
              <a:rPr lang="en-US" sz="3200" dirty="0"/>
              <a:t>Chorus </a:t>
            </a:r>
          </a:p>
          <a:p>
            <a:pPr marL="0" indent="0"/>
            <a:r>
              <a:rPr lang="en-US" sz="3200" dirty="0"/>
              <a:t>I believe in the resurrection</a:t>
            </a:r>
          </a:p>
          <a:p>
            <a:pPr marL="0" indent="0"/>
            <a:r>
              <a:rPr lang="en-US" sz="3200" dirty="0"/>
              <a:t>That we will rise again</a:t>
            </a:r>
          </a:p>
          <a:p>
            <a:pPr marL="0" indent="0"/>
            <a:r>
              <a:rPr lang="en-US" sz="3200" dirty="0"/>
              <a:t>For I believe in the Name of Jesus</a:t>
            </a:r>
          </a:p>
        </p:txBody>
      </p:sp>
    </p:spTree>
    <p:extLst>
      <p:ext uri="{BB962C8B-B14F-4D97-AF65-F5344CB8AC3E}">
        <p14:creationId xmlns:p14="http://schemas.microsoft.com/office/powerpoint/2010/main" val="828766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8601" y="277239"/>
            <a:ext cx="8701391" cy="4649822"/>
          </a:xfrm>
          <a:prstGeom prst="rect">
            <a:avLst/>
          </a:prstGeom>
        </p:spPr>
        <p:txBody>
          <a:bodyPr spcFirstLastPara="1" vert="horz" wrap="square" lIns="91425" tIns="91425" rIns="91425" bIns="91425" rtlCol="0" anchor="t" anchorCtr="0">
            <a:noAutofit/>
          </a:bodyPr>
          <a:lstStyle/>
          <a:p>
            <a:pPr marL="0" indent="0"/>
            <a:r>
              <a:rPr lang="en-US" sz="3200" dirty="0"/>
              <a:t>Verse 2</a:t>
            </a:r>
          </a:p>
          <a:p>
            <a:pPr marL="0" indent="0"/>
            <a:r>
              <a:rPr lang="en-US" sz="3200" dirty="0"/>
              <a:t>Our Judge and our Defender</a:t>
            </a:r>
          </a:p>
          <a:p>
            <a:pPr marL="0" indent="0"/>
            <a:r>
              <a:rPr lang="en-US" sz="3200" dirty="0"/>
              <a:t>Suffered and crucified</a:t>
            </a:r>
          </a:p>
          <a:p>
            <a:pPr marL="0" indent="0"/>
            <a:r>
              <a:rPr lang="en-US" sz="3200" dirty="0"/>
              <a:t>Forgiveness is in You</a:t>
            </a:r>
          </a:p>
        </p:txBody>
      </p:sp>
    </p:spTree>
    <p:extLst>
      <p:ext uri="{BB962C8B-B14F-4D97-AF65-F5344CB8AC3E}">
        <p14:creationId xmlns:p14="http://schemas.microsoft.com/office/powerpoint/2010/main" val="258591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8601" y="277239"/>
            <a:ext cx="8701391" cy="4649822"/>
          </a:xfrm>
          <a:prstGeom prst="rect">
            <a:avLst/>
          </a:prstGeom>
        </p:spPr>
        <p:txBody>
          <a:bodyPr spcFirstLastPara="1" vert="horz" wrap="square" lIns="91425" tIns="91425" rIns="91425" bIns="91425" rtlCol="0" anchor="t" anchorCtr="0">
            <a:noAutofit/>
          </a:bodyPr>
          <a:lstStyle/>
          <a:p>
            <a:pPr marL="0" indent="0"/>
            <a:r>
              <a:rPr lang="en-US" sz="3200" dirty="0"/>
              <a:t>Verse 2</a:t>
            </a:r>
          </a:p>
          <a:p>
            <a:pPr marL="0" indent="0"/>
            <a:r>
              <a:rPr lang="en-US" sz="3200" dirty="0"/>
              <a:t>Descended into darkness</a:t>
            </a:r>
          </a:p>
          <a:p>
            <a:pPr marL="0" indent="0"/>
            <a:r>
              <a:rPr lang="en-US" sz="3200" dirty="0"/>
              <a:t>You rose in glorious life</a:t>
            </a:r>
          </a:p>
          <a:p>
            <a:pPr marL="0" indent="0"/>
            <a:r>
              <a:rPr lang="en-US" sz="3200" dirty="0"/>
              <a:t>Forever seated high</a:t>
            </a:r>
          </a:p>
        </p:txBody>
      </p:sp>
    </p:spTree>
    <p:extLst>
      <p:ext uri="{BB962C8B-B14F-4D97-AF65-F5344CB8AC3E}">
        <p14:creationId xmlns:p14="http://schemas.microsoft.com/office/powerpoint/2010/main" val="40382722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246840"/>
            <a:ext cx="8701391" cy="4649822"/>
          </a:xfrm>
          <a:prstGeom prst="rect">
            <a:avLst/>
          </a:prstGeom>
        </p:spPr>
        <p:txBody>
          <a:bodyPr spcFirstLastPara="1" vert="horz" wrap="square" lIns="91425" tIns="91425" rIns="91425" bIns="91425" rtlCol="0" anchor="t" anchorCtr="0">
            <a:noAutofit/>
          </a:bodyPr>
          <a:lstStyle/>
          <a:p>
            <a:pPr marL="0" indent="0"/>
            <a:r>
              <a:rPr lang="en-US" sz="3200" dirty="0"/>
              <a:t>Chorus </a:t>
            </a:r>
          </a:p>
          <a:p>
            <a:pPr marL="0" indent="0"/>
            <a:r>
              <a:rPr lang="en-US" sz="3200" dirty="0"/>
              <a:t>I believe in God our Father</a:t>
            </a:r>
          </a:p>
          <a:p>
            <a:pPr marL="0" indent="0"/>
            <a:r>
              <a:rPr lang="en-US" sz="3200" dirty="0"/>
              <a:t>I believe in Christ the Son</a:t>
            </a:r>
          </a:p>
          <a:p>
            <a:pPr marL="0" indent="0"/>
            <a:r>
              <a:rPr lang="en-US" sz="3200" dirty="0"/>
              <a:t>I believe in the Holy Spirit</a:t>
            </a:r>
          </a:p>
          <a:p>
            <a:pPr marL="0" indent="0"/>
            <a:r>
              <a:rPr lang="en-US" sz="3200" dirty="0"/>
              <a:t>Our God is three in one</a:t>
            </a:r>
          </a:p>
        </p:txBody>
      </p:sp>
    </p:spTree>
    <p:extLst>
      <p:ext uri="{BB962C8B-B14F-4D97-AF65-F5344CB8AC3E}">
        <p14:creationId xmlns:p14="http://schemas.microsoft.com/office/powerpoint/2010/main" val="10217259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246840"/>
            <a:ext cx="8701391" cy="4649822"/>
          </a:xfrm>
          <a:prstGeom prst="rect">
            <a:avLst/>
          </a:prstGeom>
        </p:spPr>
        <p:txBody>
          <a:bodyPr spcFirstLastPara="1" vert="horz" wrap="square" lIns="91425" tIns="91425" rIns="91425" bIns="91425" rtlCol="0" anchor="t" anchorCtr="0">
            <a:noAutofit/>
          </a:bodyPr>
          <a:lstStyle/>
          <a:p>
            <a:pPr marL="0" indent="0"/>
            <a:r>
              <a:rPr lang="en-US" sz="3200" dirty="0"/>
              <a:t>Chorus </a:t>
            </a:r>
          </a:p>
          <a:p>
            <a:pPr marL="0" indent="0"/>
            <a:r>
              <a:rPr lang="en-US" sz="3200" dirty="0"/>
              <a:t>I believe in the resurrection</a:t>
            </a:r>
          </a:p>
          <a:p>
            <a:pPr marL="0" indent="0"/>
            <a:r>
              <a:rPr lang="en-US" sz="3200" dirty="0"/>
              <a:t>That we will rise again</a:t>
            </a:r>
          </a:p>
          <a:p>
            <a:pPr marL="0" indent="0"/>
            <a:r>
              <a:rPr lang="en-US" sz="3200" dirty="0"/>
              <a:t>For I believe in the Name of Jesus</a:t>
            </a:r>
          </a:p>
        </p:txBody>
      </p:sp>
    </p:spTree>
    <p:extLst>
      <p:ext uri="{BB962C8B-B14F-4D97-AF65-F5344CB8AC3E}">
        <p14:creationId xmlns:p14="http://schemas.microsoft.com/office/powerpoint/2010/main" val="42653522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57978"/>
            <a:ext cx="8701391" cy="5027544"/>
          </a:xfrm>
          <a:prstGeom prst="rect">
            <a:avLst/>
          </a:prstGeom>
        </p:spPr>
        <p:txBody>
          <a:bodyPr spcFirstLastPara="1" vert="horz" wrap="square" lIns="91425" tIns="91425" rIns="91425" bIns="91425" rtlCol="0" anchor="t" anchorCtr="0">
            <a:noAutofit/>
          </a:bodyPr>
          <a:lstStyle/>
          <a:p>
            <a:pPr marL="0" indent="0"/>
            <a:r>
              <a:rPr lang="en-US" sz="3200" dirty="0"/>
              <a:t>Bridge</a:t>
            </a:r>
          </a:p>
          <a:p>
            <a:pPr marL="0" indent="0"/>
            <a:r>
              <a:rPr lang="en-US" sz="3200" dirty="0"/>
              <a:t>I believe in You</a:t>
            </a:r>
          </a:p>
          <a:p>
            <a:pPr marL="0" indent="0"/>
            <a:r>
              <a:rPr lang="en-US" sz="3200" dirty="0"/>
              <a:t>I believe You rose again</a:t>
            </a:r>
          </a:p>
          <a:p>
            <a:pPr marL="0" indent="0"/>
            <a:r>
              <a:rPr lang="en-US" sz="3200" dirty="0"/>
              <a:t>I believe that Jesus Christ is Lord</a:t>
            </a:r>
          </a:p>
          <a:p>
            <a:pPr marL="0" indent="0"/>
            <a:r>
              <a:rPr lang="en-US" sz="3200" dirty="0"/>
              <a:t>(x2)</a:t>
            </a:r>
          </a:p>
        </p:txBody>
      </p:sp>
    </p:spTree>
    <p:extLst>
      <p:ext uri="{BB962C8B-B14F-4D97-AF65-F5344CB8AC3E}">
        <p14:creationId xmlns:p14="http://schemas.microsoft.com/office/powerpoint/2010/main" val="20398744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246840"/>
            <a:ext cx="8701391" cy="4649822"/>
          </a:xfrm>
          <a:prstGeom prst="rect">
            <a:avLst/>
          </a:prstGeom>
        </p:spPr>
        <p:txBody>
          <a:bodyPr spcFirstLastPara="1" vert="horz" wrap="square" lIns="91425" tIns="91425" rIns="91425" bIns="91425" rtlCol="0" anchor="t" anchorCtr="0">
            <a:noAutofit/>
          </a:bodyPr>
          <a:lstStyle/>
          <a:p>
            <a:pPr marL="0" indent="0"/>
            <a:r>
              <a:rPr lang="en-US" sz="3200" dirty="0"/>
              <a:t>Chorus </a:t>
            </a:r>
          </a:p>
          <a:p>
            <a:pPr marL="0" indent="0"/>
            <a:r>
              <a:rPr lang="en-US" sz="3200" dirty="0"/>
              <a:t>I believe in God our Father</a:t>
            </a:r>
          </a:p>
          <a:p>
            <a:pPr marL="0" indent="0"/>
            <a:r>
              <a:rPr lang="en-US" sz="3200" dirty="0"/>
              <a:t>I believe in Christ the Son</a:t>
            </a:r>
          </a:p>
          <a:p>
            <a:pPr marL="0" indent="0"/>
            <a:r>
              <a:rPr lang="en-US" sz="3200" dirty="0"/>
              <a:t>I believe in the Holy Spirit</a:t>
            </a:r>
          </a:p>
          <a:p>
            <a:pPr marL="0" indent="0"/>
            <a:r>
              <a:rPr lang="en-US" sz="3200" dirty="0"/>
              <a:t>Our God is three in one</a:t>
            </a:r>
          </a:p>
        </p:txBody>
      </p:sp>
    </p:spTree>
    <p:extLst>
      <p:ext uri="{BB962C8B-B14F-4D97-AF65-F5344CB8AC3E}">
        <p14:creationId xmlns:p14="http://schemas.microsoft.com/office/powerpoint/2010/main" val="2585069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8"/>
        <p:cNvGrpSpPr/>
        <p:nvPr/>
      </p:nvGrpSpPr>
      <p:grpSpPr>
        <a:xfrm>
          <a:off x="0" y="0"/>
          <a:ext cx="0" cy="0"/>
          <a:chOff x="0" y="0"/>
          <a:chExt cx="0" cy="0"/>
        </a:xfrm>
      </p:grpSpPr>
      <p:sp>
        <p:nvSpPr>
          <p:cNvPr id="1150" name="Google Shape;1150;p84"/>
          <p:cNvSpPr txBox="1">
            <a:spLocks noGrp="1"/>
          </p:cNvSpPr>
          <p:nvPr>
            <p:ph type="title"/>
          </p:nvPr>
        </p:nvSpPr>
        <p:spPr>
          <a:xfrm>
            <a:off x="1200149" y="200722"/>
            <a:ext cx="6743700" cy="892098"/>
          </a:xfrm>
          <a:prstGeom prst="rect">
            <a:avLst/>
          </a:prstGeom>
          <a:noFill/>
          <a:ln>
            <a:solidFill>
              <a:schemeClr val="tx1"/>
            </a:solidFill>
          </a:ln>
        </p:spPr>
        <p:txBody>
          <a:bodyPr spcFirstLastPara="1" vert="horz" lIns="274320" tIns="182880" rIns="274320" bIns="182880" rtlCol="0" anchor="ctr" anchorCtr="1">
            <a:normAutofit fontScale="90000"/>
          </a:bodyPr>
          <a:lstStyle/>
          <a:p>
            <a:pPr lvl="0" algn="ctr" defTabSz="914400">
              <a:spcBef>
                <a:spcPct val="0"/>
              </a:spcBef>
              <a:spcAft>
                <a:spcPts val="1600"/>
              </a:spcAft>
            </a:pPr>
            <a:r>
              <a:rPr lang="en-US" sz="2400" kern="1200" cap="all" spc="200" baseline="0" dirty="0">
                <a:solidFill>
                  <a:schemeClr val="tx1"/>
                </a:solidFill>
                <a:latin typeface="+mj-lt"/>
                <a:ea typeface="+mj-ea"/>
                <a:cs typeface="+mj-cs"/>
              </a:rPr>
              <a:t>Bible reading 1</a:t>
            </a:r>
          </a:p>
        </p:txBody>
      </p:sp>
      <p:sp>
        <p:nvSpPr>
          <p:cNvPr id="1149" name="Google Shape;1149;p84"/>
          <p:cNvSpPr txBox="1">
            <a:spLocks noGrp="1"/>
          </p:cNvSpPr>
          <p:nvPr>
            <p:ph type="subTitle" idx="1"/>
          </p:nvPr>
        </p:nvSpPr>
        <p:spPr>
          <a:xfrm>
            <a:off x="323489" y="1237014"/>
            <a:ext cx="8497019" cy="3067568"/>
          </a:xfrm>
          <a:prstGeom prst="rect">
            <a:avLst/>
          </a:prstGeom>
        </p:spPr>
        <p:txBody>
          <a:bodyPr spcFirstLastPara="1" vert="horz" lIns="91440" tIns="45720" rIns="91440" bIns="45720" rtlCol="0" anchorCtr="0">
            <a:normAutofit/>
          </a:bodyPr>
          <a:lstStyle/>
          <a:p>
            <a:pPr marL="0" indent="0" algn="ctr" defTabSz="914400">
              <a:lnSpc>
                <a:spcPct val="90000"/>
              </a:lnSpc>
              <a:spcBef>
                <a:spcPts val="1000"/>
              </a:spcBef>
              <a:buClr>
                <a:schemeClr val="accent2"/>
              </a:buClr>
            </a:pPr>
            <a:r>
              <a:rPr lang="en-US" dirty="0">
                <a:solidFill>
                  <a:schemeClr val="tx1">
                    <a:lumMod val="75000"/>
                    <a:lumOff val="25000"/>
                  </a:schemeClr>
                </a:solidFill>
              </a:rPr>
              <a:t>Copy paste here</a:t>
            </a:r>
          </a:p>
        </p:txBody>
      </p:sp>
    </p:spTree>
    <p:extLst>
      <p:ext uri="{BB962C8B-B14F-4D97-AF65-F5344CB8AC3E}">
        <p14:creationId xmlns:p14="http://schemas.microsoft.com/office/powerpoint/2010/main" val="4203392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149"/>
                                        </p:tgtEl>
                                        <p:attrNameLst>
                                          <p:attrName>style.visibility</p:attrName>
                                        </p:attrNameLst>
                                      </p:cBhvr>
                                      <p:to>
                                        <p:strVal val="visible"/>
                                      </p:to>
                                    </p:set>
                                    <p:anim calcmode="lin" valueType="num">
                                      <p:cBhvr additive="base">
                                        <p:cTn id="7" dur="1000"/>
                                        <p:tgtEl>
                                          <p:spTgt spid="1149"/>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1150"/>
                                        </p:tgtEl>
                                        <p:attrNameLst>
                                          <p:attrName>style.visibility</p:attrName>
                                        </p:attrNameLst>
                                      </p:cBhvr>
                                      <p:to>
                                        <p:strVal val="visible"/>
                                      </p:to>
                                    </p:set>
                                    <p:anim calcmode="lin" valueType="num">
                                      <p:cBhvr additive="base">
                                        <p:cTn id="10" dur="1000"/>
                                        <p:tgtEl>
                                          <p:spTgt spid="115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246840"/>
            <a:ext cx="8701391" cy="4649822"/>
          </a:xfrm>
          <a:prstGeom prst="rect">
            <a:avLst/>
          </a:prstGeom>
        </p:spPr>
        <p:txBody>
          <a:bodyPr spcFirstLastPara="1" vert="horz" wrap="square" lIns="91425" tIns="91425" rIns="91425" bIns="91425" rtlCol="0" anchor="t" anchorCtr="0">
            <a:noAutofit/>
          </a:bodyPr>
          <a:lstStyle/>
          <a:p>
            <a:pPr marL="0" indent="0"/>
            <a:r>
              <a:rPr lang="en-US" sz="3200" dirty="0"/>
              <a:t>Chorus </a:t>
            </a:r>
          </a:p>
          <a:p>
            <a:pPr marL="0" indent="0"/>
            <a:r>
              <a:rPr lang="en-US" sz="3200" dirty="0"/>
              <a:t>I believe in the resurrection</a:t>
            </a:r>
          </a:p>
          <a:p>
            <a:pPr marL="0" indent="0"/>
            <a:r>
              <a:rPr lang="en-US" sz="3200" dirty="0"/>
              <a:t>That we will rise again</a:t>
            </a:r>
          </a:p>
          <a:p>
            <a:pPr marL="0" indent="0"/>
            <a:r>
              <a:rPr lang="en-US" sz="3200" dirty="0"/>
              <a:t>For I believe in the Name of Jesus</a:t>
            </a:r>
          </a:p>
        </p:txBody>
      </p:sp>
    </p:spTree>
    <p:extLst>
      <p:ext uri="{BB962C8B-B14F-4D97-AF65-F5344CB8AC3E}">
        <p14:creationId xmlns:p14="http://schemas.microsoft.com/office/powerpoint/2010/main" val="18908603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246840"/>
            <a:ext cx="8701391" cy="4649822"/>
          </a:xfrm>
          <a:prstGeom prst="rect">
            <a:avLst/>
          </a:prstGeom>
        </p:spPr>
        <p:txBody>
          <a:bodyPr spcFirstLastPara="1" vert="horz" wrap="square" lIns="91425" tIns="91425" rIns="91425" bIns="91425" rtlCol="0" anchor="t" anchorCtr="0">
            <a:noAutofit/>
          </a:bodyPr>
          <a:lstStyle/>
          <a:p>
            <a:pPr marL="0" indent="0"/>
            <a:r>
              <a:rPr lang="en-US" sz="3200" dirty="0"/>
              <a:t>Chorus 2</a:t>
            </a:r>
          </a:p>
          <a:p>
            <a:pPr marL="0" indent="0"/>
            <a:r>
              <a:rPr lang="en-US" sz="3200" dirty="0"/>
              <a:t>I believe in life eternal</a:t>
            </a:r>
          </a:p>
          <a:p>
            <a:pPr marL="0" indent="0"/>
            <a:r>
              <a:rPr lang="en-US" sz="3200" dirty="0"/>
              <a:t>I believe in the virgin birth</a:t>
            </a:r>
          </a:p>
          <a:p>
            <a:pPr marL="0" indent="0"/>
            <a:r>
              <a:rPr lang="en-US" sz="3200" dirty="0"/>
              <a:t>I believe in the saints' communion</a:t>
            </a:r>
          </a:p>
          <a:p>
            <a:pPr marL="0" indent="0"/>
            <a:r>
              <a:rPr lang="en-US" sz="3200" dirty="0"/>
              <a:t>And in Your holy Church</a:t>
            </a:r>
          </a:p>
          <a:p>
            <a:pPr marL="0" indent="0"/>
            <a:endParaRPr lang="en-US" sz="3200" dirty="0"/>
          </a:p>
        </p:txBody>
      </p:sp>
    </p:spTree>
    <p:extLst>
      <p:ext uri="{BB962C8B-B14F-4D97-AF65-F5344CB8AC3E}">
        <p14:creationId xmlns:p14="http://schemas.microsoft.com/office/powerpoint/2010/main" val="34766920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246840"/>
            <a:ext cx="8701391" cy="4649822"/>
          </a:xfrm>
          <a:prstGeom prst="rect">
            <a:avLst/>
          </a:prstGeom>
        </p:spPr>
        <p:txBody>
          <a:bodyPr spcFirstLastPara="1" vert="horz" wrap="square" lIns="91425" tIns="91425" rIns="91425" bIns="91425" rtlCol="0" anchor="t" anchorCtr="0">
            <a:noAutofit/>
          </a:bodyPr>
          <a:lstStyle/>
          <a:p>
            <a:pPr marL="0" indent="0"/>
            <a:r>
              <a:rPr lang="en-US" sz="3200" dirty="0"/>
              <a:t>Chorus 2</a:t>
            </a:r>
          </a:p>
          <a:p>
            <a:pPr marL="0" indent="0"/>
            <a:r>
              <a:rPr lang="en-US" sz="3200" dirty="0"/>
              <a:t>I believe in the resurrection</a:t>
            </a:r>
          </a:p>
          <a:p>
            <a:pPr marL="0" indent="0"/>
            <a:r>
              <a:rPr lang="en-US" sz="3200" dirty="0"/>
              <a:t>When Jesus comes again</a:t>
            </a:r>
          </a:p>
          <a:p>
            <a:pPr marL="0" indent="0"/>
            <a:r>
              <a:rPr lang="en-US" sz="3200" dirty="0"/>
              <a:t>For I believe in the Name of Jesus</a:t>
            </a:r>
          </a:p>
        </p:txBody>
      </p:sp>
    </p:spTree>
    <p:extLst>
      <p:ext uri="{BB962C8B-B14F-4D97-AF65-F5344CB8AC3E}">
        <p14:creationId xmlns:p14="http://schemas.microsoft.com/office/powerpoint/2010/main" val="33451271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246840"/>
            <a:ext cx="8701391" cy="4649822"/>
          </a:xfrm>
          <a:prstGeom prst="rect">
            <a:avLst/>
          </a:prstGeom>
        </p:spPr>
        <p:txBody>
          <a:bodyPr spcFirstLastPara="1" vert="horz" wrap="square" lIns="91425" tIns="91425" rIns="91425" bIns="91425" rtlCol="0" anchor="t" anchorCtr="0">
            <a:noAutofit/>
          </a:bodyPr>
          <a:lstStyle/>
          <a:p>
            <a:pPr marL="0" indent="0"/>
            <a:r>
              <a:rPr lang="en-US" sz="3200" dirty="0"/>
              <a:t>Chorus </a:t>
            </a:r>
          </a:p>
          <a:p>
            <a:pPr marL="0" indent="0"/>
            <a:r>
              <a:rPr lang="en-US" sz="3200" dirty="0"/>
              <a:t>I believe in God our Father</a:t>
            </a:r>
          </a:p>
          <a:p>
            <a:pPr marL="0" indent="0"/>
            <a:r>
              <a:rPr lang="en-US" sz="3200" dirty="0"/>
              <a:t>I believe in Christ the Son</a:t>
            </a:r>
          </a:p>
          <a:p>
            <a:pPr marL="0" indent="0"/>
            <a:r>
              <a:rPr lang="en-US" sz="3200" dirty="0"/>
              <a:t>I believe in the Holy Spirit</a:t>
            </a:r>
          </a:p>
          <a:p>
            <a:pPr marL="0" indent="0"/>
            <a:r>
              <a:rPr lang="en-US" sz="3200" dirty="0"/>
              <a:t>Our God is three in one</a:t>
            </a:r>
          </a:p>
        </p:txBody>
      </p:sp>
    </p:spTree>
    <p:extLst>
      <p:ext uri="{BB962C8B-B14F-4D97-AF65-F5344CB8AC3E}">
        <p14:creationId xmlns:p14="http://schemas.microsoft.com/office/powerpoint/2010/main" val="5039911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246840"/>
            <a:ext cx="8701391" cy="4649822"/>
          </a:xfrm>
          <a:prstGeom prst="rect">
            <a:avLst/>
          </a:prstGeom>
        </p:spPr>
        <p:txBody>
          <a:bodyPr spcFirstLastPara="1" vert="horz" wrap="square" lIns="91425" tIns="91425" rIns="91425" bIns="91425" rtlCol="0" anchor="t" anchorCtr="0">
            <a:noAutofit/>
          </a:bodyPr>
          <a:lstStyle/>
          <a:p>
            <a:pPr marL="0" indent="0"/>
            <a:r>
              <a:rPr lang="en-US" sz="3200" dirty="0"/>
              <a:t>Chorus </a:t>
            </a:r>
          </a:p>
          <a:p>
            <a:pPr marL="0" indent="0"/>
            <a:r>
              <a:rPr lang="en-US" sz="3200" dirty="0"/>
              <a:t>I believe in the resurrection</a:t>
            </a:r>
          </a:p>
          <a:p>
            <a:pPr marL="0" indent="0"/>
            <a:r>
              <a:rPr lang="en-US" sz="3200" dirty="0"/>
              <a:t>That we will rise again</a:t>
            </a:r>
          </a:p>
          <a:p>
            <a:pPr marL="0" indent="0"/>
            <a:r>
              <a:rPr lang="en-US" sz="3200" dirty="0"/>
              <a:t>For I believe in the Name of Jesus</a:t>
            </a:r>
          </a:p>
        </p:txBody>
      </p:sp>
    </p:spTree>
    <p:extLst>
      <p:ext uri="{BB962C8B-B14F-4D97-AF65-F5344CB8AC3E}">
        <p14:creationId xmlns:p14="http://schemas.microsoft.com/office/powerpoint/2010/main" val="20950649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246840"/>
            <a:ext cx="8701391" cy="4649822"/>
          </a:xfrm>
          <a:prstGeom prst="rect">
            <a:avLst/>
          </a:prstGeom>
        </p:spPr>
        <p:txBody>
          <a:bodyPr spcFirstLastPara="1" vert="horz" wrap="square" lIns="91425" tIns="91425" rIns="91425" bIns="91425" rtlCol="0" anchor="t" anchorCtr="0">
            <a:noAutofit/>
          </a:bodyPr>
          <a:lstStyle/>
          <a:p>
            <a:pPr marL="0" indent="0"/>
            <a:r>
              <a:rPr lang="en-US" sz="3200" dirty="0"/>
              <a:t>Tag</a:t>
            </a:r>
          </a:p>
          <a:p>
            <a:pPr marL="0" indent="0"/>
            <a:r>
              <a:rPr lang="en-US" sz="3200" dirty="0"/>
              <a:t>For I believe in the Name of Jesus</a:t>
            </a:r>
          </a:p>
          <a:p>
            <a:pPr marL="0" indent="0"/>
            <a:endParaRPr lang="en-US" sz="3200" dirty="0"/>
          </a:p>
        </p:txBody>
      </p:sp>
    </p:spTree>
    <p:extLst>
      <p:ext uri="{BB962C8B-B14F-4D97-AF65-F5344CB8AC3E}">
        <p14:creationId xmlns:p14="http://schemas.microsoft.com/office/powerpoint/2010/main" val="37134794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Shape 1089"/>
        <p:cNvGrpSpPr/>
        <p:nvPr/>
      </p:nvGrpSpPr>
      <p:grpSpPr>
        <a:xfrm>
          <a:off x="0" y="0"/>
          <a:ext cx="0" cy="0"/>
          <a:chOff x="0" y="0"/>
          <a:chExt cx="0" cy="0"/>
        </a:xfrm>
      </p:grpSpPr>
      <p:sp>
        <p:nvSpPr>
          <p:cNvPr id="1090" name="Google Shape;1090;p79"/>
          <p:cNvSpPr txBox="1">
            <a:spLocks noGrp="1"/>
          </p:cNvSpPr>
          <p:nvPr>
            <p:ph type="title"/>
          </p:nvPr>
        </p:nvSpPr>
        <p:spPr>
          <a:xfrm>
            <a:off x="5175504" y="734082"/>
            <a:ext cx="3364992" cy="881243"/>
          </a:xfrm>
          <a:prstGeom prst="rect">
            <a:avLst/>
          </a:prstGeom>
        </p:spPr>
        <p:txBody>
          <a:bodyPr spcFirstLastPara="1" vert="horz" lIns="182880" tIns="182880" rIns="182880" bIns="182880" rtlCol="0" anchor="ctr" anchorCtr="0">
            <a:normAutofit/>
          </a:bodyPr>
          <a:lstStyle/>
          <a:p>
            <a:pPr lvl="0" defTabSz="914400">
              <a:lnSpc>
                <a:spcPct val="90000"/>
              </a:lnSpc>
              <a:spcBef>
                <a:spcPct val="0"/>
              </a:spcBef>
            </a:pPr>
            <a:r>
              <a:rPr lang="en-US" sz="1800" spc="200"/>
              <a:t>Man of Sorrows</a:t>
            </a:r>
          </a:p>
        </p:txBody>
      </p:sp>
      <p:pic>
        <p:nvPicPr>
          <p:cNvPr id="1096" name="Picture 1095">
            <a:extLst>
              <a:ext uri="{FF2B5EF4-FFF2-40B4-BE49-F238E27FC236}">
                <a16:creationId xmlns:a16="http://schemas.microsoft.com/office/drawing/2014/main" id="{AF6FA551-4217-3045-C1C4-E285F9A92475}"/>
              </a:ext>
            </a:extLst>
          </p:cNvPr>
          <p:cNvPicPr>
            <a:picLocks noChangeAspect="1"/>
          </p:cNvPicPr>
          <p:nvPr/>
        </p:nvPicPr>
        <p:blipFill rotWithShape="1">
          <a:blip r:embed="rId3"/>
          <a:srcRect l="8054" r="3196" b="2"/>
          <a:stretch/>
        </p:blipFill>
        <p:spPr>
          <a:xfrm>
            <a:off x="20" y="10"/>
            <a:ext cx="4564960" cy="5143490"/>
          </a:xfrm>
          <a:prstGeom prst="rect">
            <a:avLst/>
          </a:prstGeom>
        </p:spPr>
      </p:pic>
      <p:sp>
        <p:nvSpPr>
          <p:cNvPr id="1091" name="Google Shape;1091;p79"/>
          <p:cNvSpPr txBox="1">
            <a:spLocks noGrp="1"/>
          </p:cNvSpPr>
          <p:nvPr>
            <p:ph type="body" idx="1"/>
          </p:nvPr>
        </p:nvSpPr>
        <p:spPr>
          <a:xfrm>
            <a:off x="5175504" y="1980519"/>
            <a:ext cx="3364992" cy="2441439"/>
          </a:xfrm>
          <a:prstGeom prst="rect">
            <a:avLst/>
          </a:prstGeom>
        </p:spPr>
        <p:txBody>
          <a:bodyPr spcFirstLastPara="1" vert="horz" lIns="91440" tIns="45720" rIns="91440" bIns="45720" rtlCol="0" anchorCtr="0">
            <a:normAutofit/>
          </a:bodyPr>
          <a:lstStyle/>
          <a:p>
            <a:pPr marL="0" indent="-228600" algn="l" defTabSz="914400">
              <a:spcBef>
                <a:spcPts val="1000"/>
              </a:spcBef>
              <a:buFont typeface="Arial" panose="020B0604020202020204" pitchFamily="34" charset="0"/>
              <a:buChar char="•"/>
            </a:pPr>
            <a:r>
              <a:rPr lang="en-US"/>
              <a:t>"Brooke Ligertwood, Matt Crocker</a:t>
            </a:r>
          </a:p>
          <a:p>
            <a:pPr marL="0" indent="-228600" algn="l" defTabSz="914400">
              <a:spcBef>
                <a:spcPts val="1000"/>
              </a:spcBef>
              <a:buFont typeface="Arial" panose="020B0604020202020204" pitchFamily="34" charset="0"/>
              <a:buChar char="•"/>
            </a:pPr>
            <a:r>
              <a:rPr lang="en-US"/>
              <a:t>© 2012 Hillsong Music Publishing Australia</a:t>
            </a:r>
          </a:p>
          <a:p>
            <a:pPr marL="0" indent="-228600" algn="l" defTabSz="914400">
              <a:spcBef>
                <a:spcPts val="1000"/>
              </a:spcBef>
              <a:buFont typeface="Arial" panose="020B0604020202020204" pitchFamily="34" charset="0"/>
              <a:buChar char="•"/>
            </a:pPr>
            <a:r>
              <a:rPr lang="en-US"/>
              <a:t>CCLI Licence No. 5485849"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090"/>
                                        </p:tgtEl>
                                        <p:attrNameLst>
                                          <p:attrName>style.visibility</p:attrName>
                                        </p:attrNameLst>
                                      </p:cBhvr>
                                      <p:to>
                                        <p:strVal val="visible"/>
                                      </p:to>
                                    </p:set>
                                    <p:anim calcmode="lin" valueType="num">
                                      <p:cBhvr additive="base">
                                        <p:cTn id="7" dur="1000"/>
                                        <p:tgtEl>
                                          <p:spTgt spid="1090"/>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1091"/>
                                        </p:tgtEl>
                                        <p:attrNameLst>
                                          <p:attrName>style.visibility</p:attrName>
                                        </p:attrNameLst>
                                      </p:cBhvr>
                                      <p:to>
                                        <p:strVal val="visible"/>
                                      </p:to>
                                    </p:set>
                                    <p:anim calcmode="lin" valueType="num">
                                      <p:cBhvr additive="base">
                                        <p:cTn id="10" dur="1000"/>
                                        <p:tgtEl>
                                          <p:spTgt spid="109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8601" y="277239"/>
            <a:ext cx="8701391" cy="4649822"/>
          </a:xfrm>
          <a:prstGeom prst="rect">
            <a:avLst/>
          </a:prstGeom>
        </p:spPr>
        <p:txBody>
          <a:bodyPr spcFirstLastPara="1" vert="horz" wrap="square" lIns="91425" tIns="91425" rIns="91425" bIns="91425" rtlCol="0" anchor="t" anchorCtr="0">
            <a:noAutofit/>
          </a:bodyPr>
          <a:lstStyle/>
          <a:p>
            <a:pPr marL="0" indent="0"/>
            <a:r>
              <a:rPr lang="en-US" sz="3200" dirty="0"/>
              <a:t>Verse 1 </a:t>
            </a:r>
          </a:p>
          <a:p>
            <a:pPr marL="0" indent="0"/>
            <a:r>
              <a:rPr lang="en-US" sz="3200" dirty="0"/>
              <a:t>Man of sorrows, Lamb of God</a:t>
            </a:r>
          </a:p>
          <a:p>
            <a:pPr marL="0" indent="0"/>
            <a:r>
              <a:rPr lang="en-US" sz="3200" dirty="0"/>
              <a:t>By His own betrayed</a:t>
            </a:r>
          </a:p>
          <a:p>
            <a:pPr marL="0" indent="0"/>
            <a:r>
              <a:rPr lang="en-US" sz="3200" dirty="0"/>
              <a:t>The sin of man and wrath of God</a:t>
            </a:r>
          </a:p>
          <a:p>
            <a:pPr marL="0" indent="0"/>
            <a:r>
              <a:rPr lang="en-US" sz="3200" dirty="0"/>
              <a:t>Has been on Jesus laid</a:t>
            </a:r>
          </a:p>
          <a:p>
            <a:pPr marL="0" indent="0"/>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8601" y="277239"/>
            <a:ext cx="8701391" cy="4649822"/>
          </a:xfrm>
          <a:prstGeom prst="rect">
            <a:avLst/>
          </a:prstGeom>
        </p:spPr>
        <p:txBody>
          <a:bodyPr spcFirstLastPara="1" vert="horz" wrap="square" lIns="91425" tIns="91425" rIns="91425" bIns="91425" rtlCol="0" anchor="t" anchorCtr="0">
            <a:noAutofit/>
          </a:bodyPr>
          <a:lstStyle/>
          <a:p>
            <a:pPr marL="0" indent="0"/>
            <a:r>
              <a:rPr lang="en-US" sz="3200" dirty="0"/>
              <a:t>Verse 2 </a:t>
            </a:r>
          </a:p>
          <a:p>
            <a:pPr marL="0" indent="0"/>
            <a:r>
              <a:rPr lang="en-US" sz="3200" dirty="0"/>
              <a:t>Silent as He stood accused</a:t>
            </a:r>
          </a:p>
          <a:p>
            <a:pPr marL="0" indent="0"/>
            <a:r>
              <a:rPr lang="en-US" sz="3200" dirty="0"/>
              <a:t>Beaten, mocked, and scorned</a:t>
            </a:r>
          </a:p>
          <a:p>
            <a:pPr marL="0" indent="0"/>
            <a:r>
              <a:rPr lang="en-US" sz="3200" dirty="0"/>
              <a:t>Bowing to the Father's will</a:t>
            </a:r>
          </a:p>
          <a:p>
            <a:pPr marL="0" indent="0"/>
            <a:r>
              <a:rPr lang="en-US" sz="3200" dirty="0"/>
              <a:t>He took a crown of thorns</a:t>
            </a:r>
            <a:endParaRPr lang="en-US" dirty="0"/>
          </a:p>
        </p:txBody>
      </p:sp>
    </p:spTree>
    <p:extLst>
      <p:ext uri="{BB962C8B-B14F-4D97-AF65-F5344CB8AC3E}">
        <p14:creationId xmlns:p14="http://schemas.microsoft.com/office/powerpoint/2010/main" val="23516918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246840"/>
            <a:ext cx="8701391" cy="4649822"/>
          </a:xfrm>
          <a:prstGeom prst="rect">
            <a:avLst/>
          </a:prstGeom>
        </p:spPr>
        <p:txBody>
          <a:bodyPr spcFirstLastPara="1" vert="horz" wrap="square" lIns="91425" tIns="91425" rIns="91425" bIns="91425" rtlCol="0" anchor="t" anchorCtr="0">
            <a:noAutofit/>
          </a:bodyPr>
          <a:lstStyle/>
          <a:p>
            <a:pPr marL="0" indent="0"/>
            <a:r>
              <a:rPr lang="en-US" sz="3200" dirty="0"/>
              <a:t>Chorus </a:t>
            </a:r>
          </a:p>
          <a:p>
            <a:pPr marL="0" indent="0"/>
            <a:r>
              <a:rPr lang="en-US" sz="3200" dirty="0"/>
              <a:t>Oh, that rugged cross, my salvation</a:t>
            </a:r>
          </a:p>
          <a:p>
            <a:pPr marL="0" indent="0"/>
            <a:r>
              <a:rPr lang="en-US" sz="3200" dirty="0"/>
              <a:t>Where Your love poured out over me</a:t>
            </a:r>
          </a:p>
          <a:p>
            <a:pPr marL="0" indent="0"/>
            <a:r>
              <a:rPr lang="en-US" sz="3200" dirty="0"/>
              <a:t>Now my soul cries out, Hallelujah</a:t>
            </a:r>
          </a:p>
          <a:p>
            <a:pPr marL="0" indent="0"/>
            <a:r>
              <a:rPr lang="en-US" sz="3200" dirty="0"/>
              <a:t>Praise and </a:t>
            </a:r>
            <a:r>
              <a:rPr lang="en-US" sz="3200" dirty="0" err="1"/>
              <a:t>honour</a:t>
            </a:r>
            <a:r>
              <a:rPr lang="en-US" sz="3200" dirty="0"/>
              <a:t> unto Thee</a:t>
            </a:r>
          </a:p>
        </p:txBody>
      </p:sp>
    </p:spTree>
    <p:extLst>
      <p:ext uri="{BB962C8B-B14F-4D97-AF65-F5344CB8AC3E}">
        <p14:creationId xmlns:p14="http://schemas.microsoft.com/office/powerpoint/2010/main" val="2517327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51435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CCDE22-3A6C-AE7E-0528-3E73036DA939}"/>
              </a:ext>
            </a:extLst>
          </p:cNvPr>
          <p:cNvSpPr>
            <a:spLocks noGrp="1"/>
          </p:cNvSpPr>
          <p:nvPr>
            <p:ph type="title"/>
          </p:nvPr>
        </p:nvSpPr>
        <p:spPr>
          <a:xfrm>
            <a:off x="482601" y="615007"/>
            <a:ext cx="2561466" cy="2409491"/>
          </a:xfrm>
          <a:noFill/>
          <a:ln>
            <a:solidFill>
              <a:schemeClr val="bg1"/>
            </a:solidFill>
          </a:ln>
        </p:spPr>
        <p:txBody>
          <a:bodyPr vert="horz" lIns="274320" tIns="182880" rIns="274320" bIns="182880" rtlCol="0" anchor="ctr" anchorCtr="1">
            <a:normAutofit/>
          </a:bodyPr>
          <a:lstStyle/>
          <a:p>
            <a:pPr defTabSz="914400">
              <a:spcBef>
                <a:spcPct val="0"/>
              </a:spcBef>
            </a:pPr>
            <a:r>
              <a:rPr lang="en-US" sz="3200" spc="200">
                <a:solidFill>
                  <a:schemeClr val="bg1"/>
                </a:solidFill>
              </a:rPr>
              <a:t>Worship</a:t>
            </a:r>
          </a:p>
        </p:txBody>
      </p:sp>
      <p:sp>
        <p:nvSpPr>
          <p:cNvPr id="4" name="Subtitle 3">
            <a:extLst>
              <a:ext uri="{FF2B5EF4-FFF2-40B4-BE49-F238E27FC236}">
                <a16:creationId xmlns:a16="http://schemas.microsoft.com/office/drawing/2014/main" id="{6DD43F9D-8CA5-EBB8-6995-9E5C9EC0ED13}"/>
              </a:ext>
            </a:extLst>
          </p:cNvPr>
          <p:cNvSpPr>
            <a:spLocks noGrp="1"/>
          </p:cNvSpPr>
          <p:nvPr>
            <p:ph type="subTitle" idx="1"/>
          </p:nvPr>
        </p:nvSpPr>
        <p:spPr>
          <a:xfrm>
            <a:off x="524832" y="3264408"/>
            <a:ext cx="2561466" cy="929920"/>
          </a:xfrm>
        </p:spPr>
        <p:txBody>
          <a:bodyPr vert="horz" lIns="91440" tIns="45720" rIns="91440" bIns="45720" rtlCol="0">
            <a:normAutofit/>
          </a:bodyPr>
          <a:lstStyle/>
          <a:p>
            <a:pPr marL="0" indent="0" defTabSz="914400">
              <a:lnSpc>
                <a:spcPct val="90000"/>
              </a:lnSpc>
              <a:spcBef>
                <a:spcPts val="1000"/>
              </a:spcBef>
            </a:pPr>
            <a:r>
              <a:rPr lang="en-US" sz="800" dirty="0">
                <a:solidFill>
                  <a:schemeClr val="bg1"/>
                </a:solidFill>
              </a:rPr>
              <a:t>Please stand up and sing if you’re comfortable</a:t>
            </a:r>
          </a:p>
        </p:txBody>
      </p:sp>
      <p:pic>
        <p:nvPicPr>
          <p:cNvPr id="6" name="Picture 5" descr="Close up image of hands applauding">
            <a:extLst>
              <a:ext uri="{FF2B5EF4-FFF2-40B4-BE49-F238E27FC236}">
                <a16:creationId xmlns:a16="http://schemas.microsoft.com/office/drawing/2014/main" id="{89A869DD-CCB5-51E8-A3E9-A3CE59B28749}"/>
              </a:ext>
            </a:extLst>
          </p:cNvPr>
          <p:cNvPicPr>
            <a:picLocks noChangeAspect="1"/>
          </p:cNvPicPr>
          <p:nvPr/>
        </p:nvPicPr>
        <p:blipFill rotWithShape="1">
          <a:blip r:embed="rId2"/>
          <a:srcRect l="20007" r="6627"/>
          <a:stretch/>
        </p:blipFill>
        <p:spPr>
          <a:xfrm>
            <a:off x="3490722" y="10"/>
            <a:ext cx="5653277" cy="5143489"/>
          </a:xfrm>
          <a:prstGeom prst="rect">
            <a:avLst/>
          </a:prstGeom>
        </p:spPr>
      </p:pic>
    </p:spTree>
    <p:extLst>
      <p:ext uri="{BB962C8B-B14F-4D97-AF65-F5344CB8AC3E}">
        <p14:creationId xmlns:p14="http://schemas.microsoft.com/office/powerpoint/2010/main" val="9909576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8601" y="277239"/>
            <a:ext cx="8701391" cy="4649822"/>
          </a:xfrm>
          <a:prstGeom prst="rect">
            <a:avLst/>
          </a:prstGeom>
        </p:spPr>
        <p:txBody>
          <a:bodyPr spcFirstLastPara="1" vert="horz" wrap="square" lIns="91425" tIns="91425" rIns="91425" bIns="91425" rtlCol="0" anchor="t" anchorCtr="0">
            <a:noAutofit/>
          </a:bodyPr>
          <a:lstStyle/>
          <a:p>
            <a:pPr marL="0" indent="0"/>
            <a:r>
              <a:rPr lang="en-US" sz="3200" dirty="0"/>
              <a:t>Verse 3 </a:t>
            </a:r>
          </a:p>
          <a:p>
            <a:pPr marL="0" indent="0"/>
            <a:r>
              <a:rPr lang="en-US" sz="3200" dirty="0"/>
              <a:t>Sent of heaven God's own Son</a:t>
            </a:r>
          </a:p>
          <a:p>
            <a:pPr marL="0" indent="0"/>
            <a:r>
              <a:rPr lang="en-US" sz="3200" dirty="0"/>
              <a:t>To purchase and redeem</a:t>
            </a:r>
          </a:p>
          <a:p>
            <a:pPr marL="0" indent="0"/>
            <a:r>
              <a:rPr lang="en-US" sz="3200" dirty="0"/>
              <a:t>And reconcile the very ones</a:t>
            </a:r>
          </a:p>
          <a:p>
            <a:pPr marL="0" indent="0"/>
            <a:r>
              <a:rPr lang="en-US" sz="3200" dirty="0"/>
              <a:t>Who nailed Him to that tree</a:t>
            </a:r>
            <a:endParaRPr dirty="0"/>
          </a:p>
        </p:txBody>
      </p:sp>
    </p:spTree>
    <p:extLst>
      <p:ext uri="{BB962C8B-B14F-4D97-AF65-F5344CB8AC3E}">
        <p14:creationId xmlns:p14="http://schemas.microsoft.com/office/powerpoint/2010/main" val="857996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246840"/>
            <a:ext cx="8701391" cy="4649822"/>
          </a:xfrm>
          <a:prstGeom prst="rect">
            <a:avLst/>
          </a:prstGeom>
        </p:spPr>
        <p:txBody>
          <a:bodyPr spcFirstLastPara="1" vert="horz" wrap="square" lIns="91425" tIns="91425" rIns="91425" bIns="91425" rtlCol="0" anchor="t" anchorCtr="0">
            <a:noAutofit/>
          </a:bodyPr>
          <a:lstStyle/>
          <a:p>
            <a:pPr marL="0" indent="0"/>
            <a:r>
              <a:rPr lang="en-US" sz="3200" dirty="0"/>
              <a:t>Chorus </a:t>
            </a:r>
          </a:p>
          <a:p>
            <a:pPr marL="0" indent="0"/>
            <a:r>
              <a:rPr lang="en-US" sz="3200" dirty="0"/>
              <a:t>Oh, that rugged cross, my salvation</a:t>
            </a:r>
          </a:p>
          <a:p>
            <a:pPr marL="0" indent="0"/>
            <a:r>
              <a:rPr lang="en-US" sz="3200" dirty="0"/>
              <a:t>Where Your love poured out over me</a:t>
            </a:r>
          </a:p>
          <a:p>
            <a:pPr marL="0" indent="0"/>
            <a:r>
              <a:rPr lang="en-US" sz="3200" dirty="0"/>
              <a:t>Now my soul cries out, Hallelujah</a:t>
            </a:r>
          </a:p>
          <a:p>
            <a:pPr marL="0" indent="0"/>
            <a:r>
              <a:rPr lang="en-US" sz="3200" dirty="0"/>
              <a:t>Praise and </a:t>
            </a:r>
            <a:r>
              <a:rPr lang="en-US" sz="3200" dirty="0" err="1"/>
              <a:t>honour</a:t>
            </a:r>
            <a:r>
              <a:rPr lang="en-US" sz="3200" dirty="0"/>
              <a:t> unto Thee</a:t>
            </a:r>
          </a:p>
        </p:txBody>
      </p:sp>
    </p:spTree>
    <p:extLst>
      <p:ext uri="{BB962C8B-B14F-4D97-AF65-F5344CB8AC3E}">
        <p14:creationId xmlns:p14="http://schemas.microsoft.com/office/powerpoint/2010/main" val="24910504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57978"/>
            <a:ext cx="8701391" cy="5027544"/>
          </a:xfrm>
          <a:prstGeom prst="rect">
            <a:avLst/>
          </a:prstGeom>
        </p:spPr>
        <p:txBody>
          <a:bodyPr spcFirstLastPara="1" vert="horz" wrap="square" lIns="91425" tIns="91425" rIns="91425" bIns="91425" rtlCol="0" anchor="t" anchorCtr="0">
            <a:noAutofit/>
          </a:bodyPr>
          <a:lstStyle/>
          <a:p>
            <a:pPr marL="0" indent="0"/>
            <a:r>
              <a:rPr lang="en-US" sz="3200" dirty="0"/>
              <a:t>Bridge  </a:t>
            </a:r>
          </a:p>
          <a:p>
            <a:pPr marL="0" indent="0"/>
            <a:r>
              <a:rPr lang="en-US" sz="3200" dirty="0"/>
              <a:t>Now my debt is paid</a:t>
            </a:r>
          </a:p>
          <a:p>
            <a:pPr marL="0" indent="0"/>
            <a:r>
              <a:rPr lang="en-US" sz="3200" dirty="0"/>
              <a:t>It is paid in full</a:t>
            </a:r>
          </a:p>
          <a:p>
            <a:pPr marL="0" indent="0"/>
            <a:r>
              <a:rPr lang="en-US" sz="3200" dirty="0"/>
              <a:t>By the precious blood</a:t>
            </a:r>
          </a:p>
          <a:p>
            <a:pPr marL="0" indent="0"/>
            <a:r>
              <a:rPr lang="en-US" sz="3200" dirty="0"/>
              <a:t>That my Jesus spilled</a:t>
            </a:r>
          </a:p>
        </p:txBody>
      </p:sp>
    </p:spTree>
    <p:extLst>
      <p:ext uri="{BB962C8B-B14F-4D97-AF65-F5344CB8AC3E}">
        <p14:creationId xmlns:p14="http://schemas.microsoft.com/office/powerpoint/2010/main" val="20647133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57978"/>
            <a:ext cx="8701391" cy="5027544"/>
          </a:xfrm>
          <a:prstGeom prst="rect">
            <a:avLst/>
          </a:prstGeom>
        </p:spPr>
        <p:txBody>
          <a:bodyPr spcFirstLastPara="1" vert="horz" wrap="square" lIns="91425" tIns="91425" rIns="91425" bIns="91425" rtlCol="0" anchor="t" anchorCtr="0">
            <a:noAutofit/>
          </a:bodyPr>
          <a:lstStyle/>
          <a:p>
            <a:pPr marL="0" indent="0"/>
            <a:r>
              <a:rPr lang="en-US" sz="3200" dirty="0"/>
              <a:t>Bridge  </a:t>
            </a:r>
          </a:p>
          <a:p>
            <a:pPr marL="0" indent="0"/>
            <a:r>
              <a:rPr lang="en-US" sz="3200" dirty="0"/>
              <a:t>Now the curse of sin</a:t>
            </a:r>
          </a:p>
          <a:p>
            <a:pPr marL="0" indent="0"/>
            <a:r>
              <a:rPr lang="en-US" sz="3200" dirty="0"/>
              <a:t>Has no hold on me</a:t>
            </a:r>
          </a:p>
          <a:p>
            <a:pPr marL="0" indent="0"/>
            <a:r>
              <a:rPr lang="en-US" sz="3200" dirty="0"/>
              <a:t>Whom the Son sets free</a:t>
            </a:r>
          </a:p>
          <a:p>
            <a:pPr marL="0" indent="0"/>
            <a:r>
              <a:rPr lang="en-US" sz="3200" dirty="0"/>
              <a:t>Oh, is free indeed</a:t>
            </a:r>
          </a:p>
        </p:txBody>
      </p:sp>
      <p:sp>
        <p:nvSpPr>
          <p:cNvPr id="3" name="TextBox 2">
            <a:extLst>
              <a:ext uri="{FF2B5EF4-FFF2-40B4-BE49-F238E27FC236}">
                <a16:creationId xmlns:a16="http://schemas.microsoft.com/office/drawing/2014/main" id="{180BE75B-6985-05E5-D7B8-5EFDF5306F70}"/>
              </a:ext>
            </a:extLst>
          </p:cNvPr>
          <p:cNvSpPr txBox="1"/>
          <p:nvPr/>
        </p:nvSpPr>
        <p:spPr>
          <a:xfrm>
            <a:off x="2575832" y="2137955"/>
            <a:ext cx="5151663" cy="300082"/>
          </a:xfrm>
          <a:prstGeom prst="rect">
            <a:avLst/>
          </a:prstGeom>
          <a:noFill/>
        </p:spPr>
        <p:txBody>
          <a:bodyPr wrap="square">
            <a:spAutoFit/>
          </a:bodyPr>
          <a:lstStyle/>
          <a:p>
            <a:endParaRPr lang="en-US" sz="1350" dirty="0"/>
          </a:p>
        </p:txBody>
      </p:sp>
    </p:spTree>
    <p:extLst>
      <p:ext uri="{BB962C8B-B14F-4D97-AF65-F5344CB8AC3E}">
        <p14:creationId xmlns:p14="http://schemas.microsoft.com/office/powerpoint/2010/main" val="2188341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57978"/>
            <a:ext cx="8701391" cy="5027544"/>
          </a:xfrm>
          <a:prstGeom prst="rect">
            <a:avLst/>
          </a:prstGeom>
        </p:spPr>
        <p:txBody>
          <a:bodyPr spcFirstLastPara="1" vert="horz" wrap="square" lIns="91425" tIns="91425" rIns="91425" bIns="91425" rtlCol="0" anchor="t" anchorCtr="0">
            <a:noAutofit/>
          </a:bodyPr>
          <a:lstStyle/>
          <a:p>
            <a:pPr marL="0" indent="0"/>
            <a:r>
              <a:rPr lang="en-US" sz="3200" dirty="0"/>
              <a:t>Bridge  </a:t>
            </a:r>
          </a:p>
          <a:p>
            <a:pPr marL="0" indent="0"/>
            <a:r>
              <a:rPr lang="en-US" sz="3200" dirty="0"/>
              <a:t>Now my debt is paid</a:t>
            </a:r>
          </a:p>
          <a:p>
            <a:pPr marL="0" indent="0"/>
            <a:r>
              <a:rPr lang="en-US" sz="3200" dirty="0"/>
              <a:t>It is paid in full</a:t>
            </a:r>
          </a:p>
          <a:p>
            <a:pPr marL="0" indent="0"/>
            <a:r>
              <a:rPr lang="en-US" sz="3200" dirty="0"/>
              <a:t>By the precious blood</a:t>
            </a:r>
          </a:p>
          <a:p>
            <a:pPr marL="0" indent="0"/>
            <a:r>
              <a:rPr lang="en-US" sz="3200" dirty="0"/>
              <a:t>That my Jesus spilled</a:t>
            </a:r>
          </a:p>
        </p:txBody>
      </p:sp>
    </p:spTree>
    <p:extLst>
      <p:ext uri="{BB962C8B-B14F-4D97-AF65-F5344CB8AC3E}">
        <p14:creationId xmlns:p14="http://schemas.microsoft.com/office/powerpoint/2010/main" val="31070712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57978"/>
            <a:ext cx="8701391" cy="5027544"/>
          </a:xfrm>
          <a:prstGeom prst="rect">
            <a:avLst/>
          </a:prstGeom>
        </p:spPr>
        <p:txBody>
          <a:bodyPr spcFirstLastPara="1" vert="horz" wrap="square" lIns="91425" tIns="91425" rIns="91425" bIns="91425" rtlCol="0" anchor="t" anchorCtr="0">
            <a:noAutofit/>
          </a:bodyPr>
          <a:lstStyle/>
          <a:p>
            <a:pPr marL="0" indent="0"/>
            <a:r>
              <a:rPr lang="en-US" sz="3200" dirty="0"/>
              <a:t>Bridge  </a:t>
            </a:r>
          </a:p>
          <a:p>
            <a:pPr marL="0" indent="0"/>
            <a:r>
              <a:rPr lang="en-US" sz="3200" dirty="0"/>
              <a:t>Now the curse of sin</a:t>
            </a:r>
          </a:p>
          <a:p>
            <a:pPr marL="0" indent="0"/>
            <a:r>
              <a:rPr lang="en-US" sz="3200" dirty="0"/>
              <a:t>Has no hold on me</a:t>
            </a:r>
          </a:p>
          <a:p>
            <a:pPr marL="0" indent="0"/>
            <a:r>
              <a:rPr lang="en-US" sz="3200" dirty="0"/>
              <a:t>Whom the Son sets free</a:t>
            </a:r>
          </a:p>
          <a:p>
            <a:pPr marL="0" indent="0"/>
            <a:r>
              <a:rPr lang="en-US" sz="3200" dirty="0"/>
              <a:t>Oh, is free indeed</a:t>
            </a:r>
          </a:p>
        </p:txBody>
      </p:sp>
      <p:sp>
        <p:nvSpPr>
          <p:cNvPr id="3" name="TextBox 2">
            <a:extLst>
              <a:ext uri="{FF2B5EF4-FFF2-40B4-BE49-F238E27FC236}">
                <a16:creationId xmlns:a16="http://schemas.microsoft.com/office/drawing/2014/main" id="{180BE75B-6985-05E5-D7B8-5EFDF5306F70}"/>
              </a:ext>
            </a:extLst>
          </p:cNvPr>
          <p:cNvSpPr txBox="1"/>
          <p:nvPr/>
        </p:nvSpPr>
        <p:spPr>
          <a:xfrm>
            <a:off x="2575832" y="2137955"/>
            <a:ext cx="5151663" cy="300082"/>
          </a:xfrm>
          <a:prstGeom prst="rect">
            <a:avLst/>
          </a:prstGeom>
          <a:noFill/>
        </p:spPr>
        <p:txBody>
          <a:bodyPr wrap="square">
            <a:spAutoFit/>
          </a:bodyPr>
          <a:lstStyle/>
          <a:p>
            <a:endParaRPr lang="en-US" sz="1350" dirty="0"/>
          </a:p>
        </p:txBody>
      </p:sp>
    </p:spTree>
    <p:extLst>
      <p:ext uri="{BB962C8B-B14F-4D97-AF65-F5344CB8AC3E}">
        <p14:creationId xmlns:p14="http://schemas.microsoft.com/office/powerpoint/2010/main" val="19026009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246840"/>
            <a:ext cx="8701391" cy="4649822"/>
          </a:xfrm>
          <a:prstGeom prst="rect">
            <a:avLst/>
          </a:prstGeom>
        </p:spPr>
        <p:txBody>
          <a:bodyPr spcFirstLastPara="1" vert="horz" wrap="square" lIns="91425" tIns="91425" rIns="91425" bIns="91425" rtlCol="0" anchor="t" anchorCtr="0">
            <a:noAutofit/>
          </a:bodyPr>
          <a:lstStyle/>
          <a:p>
            <a:pPr marL="0" indent="0"/>
            <a:r>
              <a:rPr lang="en-US" sz="3200" dirty="0"/>
              <a:t>Chorus </a:t>
            </a:r>
          </a:p>
          <a:p>
            <a:pPr marL="0" indent="0"/>
            <a:r>
              <a:rPr lang="en-US" sz="3200" dirty="0"/>
              <a:t>Oh, that rugged cross, my salvation</a:t>
            </a:r>
          </a:p>
          <a:p>
            <a:pPr marL="0" indent="0"/>
            <a:r>
              <a:rPr lang="en-US" sz="3200" dirty="0"/>
              <a:t>Where Your love poured out over me</a:t>
            </a:r>
          </a:p>
          <a:p>
            <a:pPr marL="0" indent="0"/>
            <a:r>
              <a:rPr lang="en-US" sz="3200" dirty="0"/>
              <a:t>Now my soul cries out, Hallelujah</a:t>
            </a:r>
          </a:p>
          <a:p>
            <a:pPr marL="0" indent="0"/>
            <a:r>
              <a:rPr lang="en-US" sz="3200" dirty="0"/>
              <a:t>Praise and </a:t>
            </a:r>
            <a:r>
              <a:rPr lang="en-US" sz="3200" dirty="0" err="1"/>
              <a:t>honour</a:t>
            </a:r>
            <a:r>
              <a:rPr lang="en-US" sz="3200" dirty="0"/>
              <a:t> unto Thee</a:t>
            </a:r>
          </a:p>
        </p:txBody>
      </p:sp>
    </p:spTree>
    <p:extLst>
      <p:ext uri="{BB962C8B-B14F-4D97-AF65-F5344CB8AC3E}">
        <p14:creationId xmlns:p14="http://schemas.microsoft.com/office/powerpoint/2010/main" val="38481569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8601" y="277239"/>
            <a:ext cx="8701391" cy="4649822"/>
          </a:xfrm>
          <a:prstGeom prst="rect">
            <a:avLst/>
          </a:prstGeom>
        </p:spPr>
        <p:txBody>
          <a:bodyPr spcFirstLastPara="1" vert="horz" wrap="square" lIns="91425" tIns="91425" rIns="91425" bIns="91425" rtlCol="0" anchor="t" anchorCtr="0">
            <a:noAutofit/>
          </a:bodyPr>
          <a:lstStyle/>
          <a:p>
            <a:pPr marL="0" indent="0"/>
            <a:r>
              <a:rPr lang="en-US" sz="3200" dirty="0"/>
              <a:t>Verse 4 </a:t>
            </a:r>
          </a:p>
          <a:p>
            <a:pPr marL="0" indent="0"/>
            <a:r>
              <a:rPr lang="en-US" sz="3200" dirty="0"/>
              <a:t>See the stone is rolled away</a:t>
            </a:r>
          </a:p>
          <a:p>
            <a:pPr marL="0" indent="0"/>
            <a:r>
              <a:rPr lang="en-US" sz="3200" dirty="0"/>
              <a:t>Behold the empty tomb</a:t>
            </a:r>
          </a:p>
          <a:p>
            <a:pPr marL="0" indent="0"/>
            <a:r>
              <a:rPr lang="en-US" sz="3200" dirty="0"/>
              <a:t>Hallelujah, God be praised</a:t>
            </a:r>
          </a:p>
          <a:p>
            <a:pPr marL="0" indent="0"/>
            <a:r>
              <a:rPr lang="en-US" sz="3200" dirty="0"/>
              <a:t>He's risen from the grave</a:t>
            </a:r>
          </a:p>
        </p:txBody>
      </p:sp>
    </p:spTree>
    <p:extLst>
      <p:ext uri="{BB962C8B-B14F-4D97-AF65-F5344CB8AC3E}">
        <p14:creationId xmlns:p14="http://schemas.microsoft.com/office/powerpoint/2010/main" val="29807749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246840"/>
            <a:ext cx="8701391" cy="4649822"/>
          </a:xfrm>
          <a:prstGeom prst="rect">
            <a:avLst/>
          </a:prstGeom>
        </p:spPr>
        <p:txBody>
          <a:bodyPr spcFirstLastPara="1" vert="horz" wrap="square" lIns="91425" tIns="91425" rIns="91425" bIns="91425" rtlCol="0" anchor="t" anchorCtr="0">
            <a:noAutofit/>
          </a:bodyPr>
          <a:lstStyle/>
          <a:p>
            <a:pPr marL="0" indent="0"/>
            <a:r>
              <a:rPr lang="en-US" sz="3200" dirty="0"/>
              <a:t>Chorus </a:t>
            </a:r>
          </a:p>
          <a:p>
            <a:pPr marL="0" indent="0"/>
            <a:r>
              <a:rPr lang="en-US" sz="3200" dirty="0"/>
              <a:t>Oh, that rugged cross, my salvation</a:t>
            </a:r>
          </a:p>
          <a:p>
            <a:pPr marL="0" indent="0"/>
            <a:r>
              <a:rPr lang="en-US" sz="3200" dirty="0"/>
              <a:t>Where Your love poured out over me</a:t>
            </a:r>
          </a:p>
          <a:p>
            <a:pPr marL="0" indent="0"/>
            <a:r>
              <a:rPr lang="en-US" sz="3200" dirty="0"/>
              <a:t>Now my soul cries out, Hallelujah</a:t>
            </a:r>
          </a:p>
          <a:p>
            <a:pPr marL="0" indent="0"/>
            <a:r>
              <a:rPr lang="en-US" sz="3200" dirty="0"/>
              <a:t>Praise and </a:t>
            </a:r>
            <a:r>
              <a:rPr lang="en-US" sz="3200" dirty="0" err="1"/>
              <a:t>honour</a:t>
            </a:r>
            <a:r>
              <a:rPr lang="en-US" sz="3200" dirty="0"/>
              <a:t> unto Thee</a:t>
            </a:r>
          </a:p>
        </p:txBody>
      </p:sp>
    </p:spTree>
    <p:extLst>
      <p:ext uri="{BB962C8B-B14F-4D97-AF65-F5344CB8AC3E}">
        <p14:creationId xmlns:p14="http://schemas.microsoft.com/office/powerpoint/2010/main" val="9113969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246840"/>
            <a:ext cx="8701391" cy="4649822"/>
          </a:xfrm>
          <a:prstGeom prst="rect">
            <a:avLst/>
          </a:prstGeom>
        </p:spPr>
        <p:txBody>
          <a:bodyPr spcFirstLastPara="1" vert="horz" wrap="square" lIns="91425" tIns="91425" rIns="91425" bIns="91425" rtlCol="0" anchor="t" anchorCtr="0">
            <a:noAutofit/>
          </a:bodyPr>
          <a:lstStyle/>
          <a:p>
            <a:pPr marL="0" indent="0"/>
            <a:r>
              <a:rPr lang="en-US" sz="3200" dirty="0"/>
              <a:t>Tag</a:t>
            </a:r>
          </a:p>
          <a:p>
            <a:pPr marL="0" indent="0"/>
            <a:r>
              <a:rPr lang="en-US" sz="3200" dirty="0"/>
              <a:t>Praise and </a:t>
            </a:r>
            <a:r>
              <a:rPr lang="en-US" sz="3200" dirty="0" err="1"/>
              <a:t>honour</a:t>
            </a:r>
            <a:r>
              <a:rPr lang="en-US" sz="3200" dirty="0"/>
              <a:t> unto Thee</a:t>
            </a:r>
          </a:p>
        </p:txBody>
      </p:sp>
    </p:spTree>
    <p:extLst>
      <p:ext uri="{BB962C8B-B14F-4D97-AF65-F5344CB8AC3E}">
        <p14:creationId xmlns:p14="http://schemas.microsoft.com/office/powerpoint/2010/main" val="63714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9"/>
        <p:cNvGrpSpPr/>
        <p:nvPr/>
      </p:nvGrpSpPr>
      <p:grpSpPr>
        <a:xfrm>
          <a:off x="0" y="0"/>
          <a:ext cx="0" cy="0"/>
          <a:chOff x="0" y="0"/>
          <a:chExt cx="0" cy="0"/>
        </a:xfrm>
      </p:grpSpPr>
      <p:sp>
        <p:nvSpPr>
          <p:cNvPr id="1090" name="Google Shape;1090;p79"/>
          <p:cNvSpPr txBox="1">
            <a:spLocks noGrp="1"/>
          </p:cNvSpPr>
          <p:nvPr>
            <p:ph type="title"/>
          </p:nvPr>
        </p:nvSpPr>
        <p:spPr>
          <a:xfrm>
            <a:off x="4094227" y="1790058"/>
            <a:ext cx="4446269" cy="1234440"/>
          </a:xfrm>
          <a:prstGeom prst="rect">
            <a:avLst/>
          </a:prstGeom>
        </p:spPr>
        <p:txBody>
          <a:bodyPr spcFirstLastPara="1" vert="horz" wrap="square" lIns="205740" tIns="137160" rIns="205740" bIns="137160" rtlCol="0" anchor="ctr" anchorCtr="1">
            <a:normAutofit/>
          </a:bodyPr>
          <a:lstStyle/>
          <a:p>
            <a:pPr lvl="0">
              <a:lnSpc>
                <a:spcPct val="90000"/>
              </a:lnSpc>
              <a:spcBef>
                <a:spcPct val="0"/>
              </a:spcBef>
            </a:pPr>
            <a:r>
              <a:rPr lang="en-US" sz="2850"/>
              <a:t>Start a fire</a:t>
            </a:r>
          </a:p>
        </p:txBody>
      </p:sp>
      <p:pic>
        <p:nvPicPr>
          <p:cNvPr id="1092" name="Picture 1091">
            <a:extLst>
              <a:ext uri="{FF2B5EF4-FFF2-40B4-BE49-F238E27FC236}">
                <a16:creationId xmlns:a16="http://schemas.microsoft.com/office/drawing/2014/main" id="{D42CD69C-104B-9E28-F229-7FEB682ACB06}"/>
              </a:ext>
            </a:extLst>
          </p:cNvPr>
          <p:cNvPicPr>
            <a:picLocks noChangeAspect="1"/>
          </p:cNvPicPr>
          <p:nvPr/>
        </p:nvPicPr>
        <p:blipFill rotWithShape="1">
          <a:blip r:embed="rId3"/>
          <a:srcRect l="31519" r="30306"/>
          <a:stretch/>
        </p:blipFill>
        <p:spPr>
          <a:xfrm>
            <a:off x="15" y="7"/>
            <a:ext cx="3490708" cy="514349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090"/>
                                        </p:tgtEl>
                                        <p:attrNameLst>
                                          <p:attrName>style.visibility</p:attrName>
                                        </p:attrNameLst>
                                      </p:cBhvr>
                                      <p:to>
                                        <p:strVal val="visible"/>
                                      </p:to>
                                    </p:set>
                                    <p:anim calcmode="lin" valueType="num">
                                      <p:cBhvr additive="base">
                                        <p:cTn id="7" dur="1000"/>
                                        <p:tgtEl>
                                          <p:spTgt spid="109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283"/>
        <p:cNvGrpSpPr/>
        <p:nvPr/>
      </p:nvGrpSpPr>
      <p:grpSpPr>
        <a:xfrm>
          <a:off x="0" y="0"/>
          <a:ext cx="0" cy="0"/>
          <a:chOff x="0" y="0"/>
          <a:chExt cx="0" cy="0"/>
        </a:xfrm>
      </p:grpSpPr>
      <p:sp>
        <p:nvSpPr>
          <p:cNvPr id="1284" name="Google Shape;1284;p94"/>
          <p:cNvSpPr txBox="1">
            <a:spLocks noGrp="1"/>
          </p:cNvSpPr>
          <p:nvPr>
            <p:ph type="title"/>
          </p:nvPr>
        </p:nvSpPr>
        <p:spPr>
          <a:xfrm>
            <a:off x="603504" y="1790058"/>
            <a:ext cx="3364992" cy="1234440"/>
          </a:xfrm>
          <a:prstGeom prst="rect">
            <a:avLst/>
          </a:prstGeom>
        </p:spPr>
        <p:txBody>
          <a:bodyPr spcFirstLastPara="1" vert="horz" lIns="274320" tIns="182880" rIns="274320" bIns="182880" rtlCol="0" anchor="ctr" anchorCtr="1">
            <a:normAutofit/>
          </a:bodyPr>
          <a:lstStyle/>
          <a:p>
            <a:pPr marL="0" lvl="0" indent="0" defTabSz="914400">
              <a:spcBef>
                <a:spcPct val="0"/>
              </a:spcBef>
              <a:spcAft>
                <a:spcPts val="0"/>
              </a:spcAft>
            </a:pPr>
            <a:r>
              <a:rPr lang="en-US" sz="2400" spc="200"/>
              <a:t>Bible Reading</a:t>
            </a:r>
          </a:p>
        </p:txBody>
      </p:sp>
      <p:pic>
        <p:nvPicPr>
          <p:cNvPr id="1295" name="Picture 1294" descr="Open book">
            <a:extLst>
              <a:ext uri="{FF2B5EF4-FFF2-40B4-BE49-F238E27FC236}">
                <a16:creationId xmlns:a16="http://schemas.microsoft.com/office/drawing/2014/main" id="{48CDEF02-AA82-2C91-5C14-FF43236E55A8}"/>
              </a:ext>
            </a:extLst>
          </p:cNvPr>
          <p:cNvPicPr>
            <a:picLocks noChangeAspect="1"/>
          </p:cNvPicPr>
          <p:nvPr/>
        </p:nvPicPr>
        <p:blipFill rotWithShape="1">
          <a:blip r:embed="rId3"/>
          <a:srcRect l="19680" r="20987"/>
          <a:stretch/>
        </p:blipFill>
        <p:spPr>
          <a:xfrm>
            <a:off x="4572000" y="10"/>
            <a:ext cx="4571999" cy="51434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284"/>
                                        </p:tgtEl>
                                        <p:attrNameLst>
                                          <p:attrName>style.visibility</p:attrName>
                                        </p:attrNameLst>
                                      </p:cBhvr>
                                      <p:to>
                                        <p:strVal val="visible"/>
                                      </p:to>
                                    </p:set>
                                    <p:anim calcmode="lin" valueType="num">
                                      <p:cBhvr additive="base">
                                        <p:cTn id="7" dur="1000"/>
                                        <p:tgtEl>
                                          <p:spTgt spid="128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148"/>
        <p:cNvGrpSpPr/>
        <p:nvPr/>
      </p:nvGrpSpPr>
      <p:grpSpPr>
        <a:xfrm>
          <a:off x="0" y="0"/>
          <a:ext cx="0" cy="0"/>
          <a:chOff x="0" y="0"/>
          <a:chExt cx="0" cy="0"/>
        </a:xfrm>
      </p:grpSpPr>
      <p:sp>
        <p:nvSpPr>
          <p:cNvPr id="1150" name="Google Shape;1150;p84"/>
          <p:cNvSpPr txBox="1">
            <a:spLocks noGrp="1"/>
          </p:cNvSpPr>
          <p:nvPr>
            <p:ph type="title"/>
          </p:nvPr>
        </p:nvSpPr>
        <p:spPr>
          <a:xfrm>
            <a:off x="1323554" y="210770"/>
            <a:ext cx="6496888" cy="892098"/>
          </a:xfrm>
          <a:prstGeom prst="rect">
            <a:avLst/>
          </a:prstGeom>
          <a:noFill/>
          <a:ln>
            <a:solidFill>
              <a:schemeClr val="tx1"/>
            </a:solidFill>
          </a:ln>
        </p:spPr>
        <p:txBody>
          <a:bodyPr spcFirstLastPara="1" vert="horz" lIns="274320" tIns="182880" rIns="274320" bIns="182880" rtlCol="0" anchor="ctr" anchorCtr="1">
            <a:normAutofit fontScale="90000"/>
          </a:bodyPr>
          <a:lstStyle/>
          <a:p>
            <a:pPr lvl="0" algn="ctr" defTabSz="914400">
              <a:spcBef>
                <a:spcPct val="0"/>
              </a:spcBef>
              <a:spcAft>
                <a:spcPts val="1600"/>
              </a:spcAft>
            </a:pPr>
            <a:r>
              <a:rPr lang="en-AU" dirty="0"/>
              <a:t>John 7:1-34</a:t>
            </a:r>
            <a:endParaRPr lang="en-US" sz="2400" kern="1200" cap="all" spc="200" baseline="0" dirty="0">
              <a:solidFill>
                <a:schemeClr val="tx1"/>
              </a:solidFill>
              <a:latin typeface="+mj-lt"/>
              <a:ea typeface="+mj-ea"/>
              <a:cs typeface="+mj-cs"/>
            </a:endParaRPr>
          </a:p>
        </p:txBody>
      </p:sp>
      <p:sp>
        <p:nvSpPr>
          <p:cNvPr id="1149" name="Google Shape;1149;p84"/>
          <p:cNvSpPr txBox="1">
            <a:spLocks noGrp="1"/>
          </p:cNvSpPr>
          <p:nvPr>
            <p:ph type="subTitle" idx="1"/>
          </p:nvPr>
        </p:nvSpPr>
        <p:spPr>
          <a:xfrm>
            <a:off x="323489" y="1237014"/>
            <a:ext cx="8497019" cy="3067568"/>
          </a:xfrm>
          <a:prstGeom prst="rect">
            <a:avLst/>
          </a:prstGeom>
        </p:spPr>
        <p:txBody>
          <a:bodyPr spcFirstLastPara="1" vert="horz" lIns="91440" tIns="45720" rIns="91440" bIns="45720" rtlCol="0" anchorCtr="0">
            <a:normAutofit fontScale="62500" lnSpcReduction="20000"/>
          </a:bodyPr>
          <a:lstStyle/>
          <a:p>
            <a:pPr marL="0" indent="0" algn="l" defTabSz="914400">
              <a:lnSpc>
                <a:spcPct val="150000"/>
              </a:lnSpc>
              <a:spcBef>
                <a:spcPts val="1000"/>
              </a:spcBef>
              <a:buClr>
                <a:schemeClr val="accent2"/>
              </a:buClr>
            </a:pPr>
            <a:r>
              <a:rPr lang="en-US" sz="2400" dirty="0">
                <a:solidFill>
                  <a:schemeClr val="tx1">
                    <a:lumMod val="75000"/>
                    <a:lumOff val="25000"/>
                  </a:schemeClr>
                </a:solidFill>
              </a:rPr>
              <a:t>Jesus Goes to the Festival of Tabernacles</a:t>
            </a:r>
          </a:p>
          <a:p>
            <a:pPr marL="0" indent="0" algn="l" defTabSz="914400">
              <a:lnSpc>
                <a:spcPct val="150000"/>
              </a:lnSpc>
              <a:spcBef>
                <a:spcPts val="1000"/>
              </a:spcBef>
              <a:buClr>
                <a:schemeClr val="accent2"/>
              </a:buClr>
            </a:pPr>
            <a:r>
              <a:rPr lang="en-US" sz="2400" dirty="0">
                <a:solidFill>
                  <a:schemeClr val="tx1">
                    <a:lumMod val="75000"/>
                    <a:lumOff val="25000"/>
                  </a:schemeClr>
                </a:solidFill>
              </a:rPr>
              <a:t>After this, Jesus went around in Galilee. He did not want to go about in Judea because the Jewish leaders there were looking for a way to kill him. 2 But when the Jewish Festival of Tabernacles was near, 3 Jesus’ brothers said to him, “Leave Galilee and go to Judea, so that your disciples there may see the works you do. 4 No one who wants to become a public figure acts in secret. Since you are doing these things, show yourself to the world.” 5 For even his own brothers did not believe in him. 6 Therefore Jesus told them, “My time is not yet here; for you any time will do. 7 The world cannot hate you, but it hates me because I testify that its works are evil. 8 You go to the festival. I am not going up to this festival, because my time has not yet fully come.” 9 After he had said this, he stayed in Galilee. 10 However, after</a:t>
            </a:r>
          </a:p>
        </p:txBody>
      </p:sp>
    </p:spTree>
    <p:extLst>
      <p:ext uri="{BB962C8B-B14F-4D97-AF65-F5344CB8AC3E}">
        <p14:creationId xmlns:p14="http://schemas.microsoft.com/office/powerpoint/2010/main" val="1367113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149"/>
                                        </p:tgtEl>
                                        <p:attrNameLst>
                                          <p:attrName>style.visibility</p:attrName>
                                        </p:attrNameLst>
                                      </p:cBhvr>
                                      <p:to>
                                        <p:strVal val="visible"/>
                                      </p:to>
                                    </p:set>
                                    <p:anim calcmode="lin" valueType="num">
                                      <p:cBhvr additive="base">
                                        <p:cTn id="7" dur="1000"/>
                                        <p:tgtEl>
                                          <p:spTgt spid="1149"/>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1150"/>
                                        </p:tgtEl>
                                        <p:attrNameLst>
                                          <p:attrName>style.visibility</p:attrName>
                                        </p:attrNameLst>
                                      </p:cBhvr>
                                      <p:to>
                                        <p:strVal val="visible"/>
                                      </p:to>
                                    </p:set>
                                    <p:anim calcmode="lin" valueType="num">
                                      <p:cBhvr additive="base">
                                        <p:cTn id="10" dur="1000"/>
                                        <p:tgtEl>
                                          <p:spTgt spid="115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148"/>
        <p:cNvGrpSpPr/>
        <p:nvPr/>
      </p:nvGrpSpPr>
      <p:grpSpPr>
        <a:xfrm>
          <a:off x="0" y="0"/>
          <a:ext cx="0" cy="0"/>
          <a:chOff x="0" y="0"/>
          <a:chExt cx="0" cy="0"/>
        </a:xfrm>
      </p:grpSpPr>
      <p:sp>
        <p:nvSpPr>
          <p:cNvPr id="1150" name="Google Shape;1150;p84"/>
          <p:cNvSpPr txBox="1">
            <a:spLocks noGrp="1"/>
          </p:cNvSpPr>
          <p:nvPr>
            <p:ph type="title"/>
          </p:nvPr>
        </p:nvSpPr>
        <p:spPr>
          <a:xfrm>
            <a:off x="1323554" y="210770"/>
            <a:ext cx="6496888" cy="892098"/>
          </a:xfrm>
          <a:prstGeom prst="rect">
            <a:avLst/>
          </a:prstGeom>
          <a:noFill/>
          <a:ln>
            <a:solidFill>
              <a:schemeClr val="tx1"/>
            </a:solidFill>
          </a:ln>
        </p:spPr>
        <p:txBody>
          <a:bodyPr spcFirstLastPara="1" vert="horz" lIns="274320" tIns="182880" rIns="274320" bIns="182880" rtlCol="0" anchor="ctr" anchorCtr="1">
            <a:normAutofit fontScale="90000"/>
          </a:bodyPr>
          <a:lstStyle/>
          <a:p>
            <a:pPr lvl="0" algn="ctr" defTabSz="914400">
              <a:spcBef>
                <a:spcPct val="0"/>
              </a:spcBef>
              <a:spcAft>
                <a:spcPts val="1600"/>
              </a:spcAft>
            </a:pPr>
            <a:r>
              <a:rPr lang="en-AU" dirty="0"/>
              <a:t>John 7:1-34</a:t>
            </a:r>
            <a:endParaRPr lang="en-US" sz="2400" kern="1200" cap="all" spc="200" baseline="0" dirty="0">
              <a:solidFill>
                <a:schemeClr val="tx1"/>
              </a:solidFill>
              <a:latin typeface="+mj-lt"/>
              <a:ea typeface="+mj-ea"/>
              <a:cs typeface="+mj-cs"/>
            </a:endParaRPr>
          </a:p>
        </p:txBody>
      </p:sp>
      <p:sp>
        <p:nvSpPr>
          <p:cNvPr id="1149" name="Google Shape;1149;p84"/>
          <p:cNvSpPr txBox="1">
            <a:spLocks noGrp="1"/>
          </p:cNvSpPr>
          <p:nvPr>
            <p:ph type="subTitle" idx="1"/>
          </p:nvPr>
        </p:nvSpPr>
        <p:spPr>
          <a:xfrm>
            <a:off x="323489" y="1237014"/>
            <a:ext cx="8497019" cy="3067568"/>
          </a:xfrm>
          <a:prstGeom prst="rect">
            <a:avLst/>
          </a:prstGeom>
        </p:spPr>
        <p:txBody>
          <a:bodyPr spcFirstLastPara="1" vert="horz" lIns="91440" tIns="45720" rIns="91440" bIns="45720" rtlCol="0" anchorCtr="0">
            <a:normAutofit fontScale="62500" lnSpcReduction="20000"/>
          </a:bodyPr>
          <a:lstStyle/>
          <a:p>
            <a:pPr marL="0" indent="0" algn="l" defTabSz="914400">
              <a:lnSpc>
                <a:spcPct val="150000"/>
              </a:lnSpc>
              <a:spcBef>
                <a:spcPts val="1000"/>
              </a:spcBef>
              <a:buClr>
                <a:schemeClr val="accent2"/>
              </a:buClr>
            </a:pPr>
            <a:r>
              <a:rPr lang="en-US" sz="2400" dirty="0">
                <a:solidFill>
                  <a:schemeClr val="tx1">
                    <a:lumMod val="75000"/>
                    <a:lumOff val="25000"/>
                  </a:schemeClr>
                </a:solidFill>
              </a:rPr>
              <a:t>his brothers had left for the festival, he went also, not publicly, but in secret. 11 Now at the festival the Jewish leaders were watching for Jesus and asking, “Where is he?” 12 Among the crowds there was widespread whispering about him. Some said, “He is a good man.” Others replied, “No, he deceives the people.” 13 But no one would say anything publicly about him for fear of the leaders. Jesus Teaches at the Festival 14 Not until halfway through the festival did Jesus go up to the temple courts and begin to teach. 15 The Jews there were amazed and asked, “How did this man get such learning without having been taught?” 16 Jesus answered, “My teaching is not my own. It comes from the one who sent me. 17 Anyone who chooses to do the will of God will find out whether my teaching comes from God or whether I speak on my own. 18 Whoever speaks on their own does so to gain personal glory, but he who seeks the glory</a:t>
            </a:r>
          </a:p>
        </p:txBody>
      </p:sp>
    </p:spTree>
    <p:extLst>
      <p:ext uri="{BB962C8B-B14F-4D97-AF65-F5344CB8AC3E}">
        <p14:creationId xmlns:p14="http://schemas.microsoft.com/office/powerpoint/2010/main" val="1786990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149"/>
                                        </p:tgtEl>
                                        <p:attrNameLst>
                                          <p:attrName>style.visibility</p:attrName>
                                        </p:attrNameLst>
                                      </p:cBhvr>
                                      <p:to>
                                        <p:strVal val="visible"/>
                                      </p:to>
                                    </p:set>
                                    <p:anim calcmode="lin" valueType="num">
                                      <p:cBhvr additive="base">
                                        <p:cTn id="7" dur="1000"/>
                                        <p:tgtEl>
                                          <p:spTgt spid="1149"/>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1150"/>
                                        </p:tgtEl>
                                        <p:attrNameLst>
                                          <p:attrName>style.visibility</p:attrName>
                                        </p:attrNameLst>
                                      </p:cBhvr>
                                      <p:to>
                                        <p:strVal val="visible"/>
                                      </p:to>
                                    </p:set>
                                    <p:anim calcmode="lin" valueType="num">
                                      <p:cBhvr additive="base">
                                        <p:cTn id="10" dur="1000"/>
                                        <p:tgtEl>
                                          <p:spTgt spid="115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148"/>
        <p:cNvGrpSpPr/>
        <p:nvPr/>
      </p:nvGrpSpPr>
      <p:grpSpPr>
        <a:xfrm>
          <a:off x="0" y="0"/>
          <a:ext cx="0" cy="0"/>
          <a:chOff x="0" y="0"/>
          <a:chExt cx="0" cy="0"/>
        </a:xfrm>
      </p:grpSpPr>
      <p:sp>
        <p:nvSpPr>
          <p:cNvPr id="1150" name="Google Shape;1150;p84"/>
          <p:cNvSpPr txBox="1">
            <a:spLocks noGrp="1"/>
          </p:cNvSpPr>
          <p:nvPr>
            <p:ph type="title"/>
          </p:nvPr>
        </p:nvSpPr>
        <p:spPr>
          <a:xfrm>
            <a:off x="1323554" y="210770"/>
            <a:ext cx="6496888" cy="892098"/>
          </a:xfrm>
          <a:prstGeom prst="rect">
            <a:avLst/>
          </a:prstGeom>
          <a:noFill/>
          <a:ln>
            <a:solidFill>
              <a:schemeClr val="tx1"/>
            </a:solidFill>
          </a:ln>
        </p:spPr>
        <p:txBody>
          <a:bodyPr spcFirstLastPara="1" vert="horz" lIns="274320" tIns="182880" rIns="274320" bIns="182880" rtlCol="0" anchor="ctr" anchorCtr="1">
            <a:normAutofit fontScale="90000"/>
          </a:bodyPr>
          <a:lstStyle/>
          <a:p>
            <a:pPr lvl="0" algn="ctr" defTabSz="914400">
              <a:spcBef>
                <a:spcPct val="0"/>
              </a:spcBef>
              <a:spcAft>
                <a:spcPts val="1600"/>
              </a:spcAft>
            </a:pPr>
            <a:r>
              <a:rPr lang="en-AU" dirty="0"/>
              <a:t>John 7:1-34</a:t>
            </a:r>
            <a:endParaRPr lang="en-US" sz="2400" kern="1200" cap="all" spc="200" baseline="0" dirty="0">
              <a:solidFill>
                <a:schemeClr val="tx1"/>
              </a:solidFill>
              <a:latin typeface="+mj-lt"/>
              <a:ea typeface="+mj-ea"/>
              <a:cs typeface="+mj-cs"/>
            </a:endParaRPr>
          </a:p>
        </p:txBody>
      </p:sp>
      <p:sp>
        <p:nvSpPr>
          <p:cNvPr id="1149" name="Google Shape;1149;p84"/>
          <p:cNvSpPr txBox="1">
            <a:spLocks noGrp="1"/>
          </p:cNvSpPr>
          <p:nvPr>
            <p:ph type="subTitle" idx="1"/>
          </p:nvPr>
        </p:nvSpPr>
        <p:spPr>
          <a:xfrm>
            <a:off x="323489" y="1237014"/>
            <a:ext cx="8497019" cy="3067568"/>
          </a:xfrm>
          <a:prstGeom prst="rect">
            <a:avLst/>
          </a:prstGeom>
        </p:spPr>
        <p:txBody>
          <a:bodyPr spcFirstLastPara="1" vert="horz" lIns="91440" tIns="45720" rIns="91440" bIns="45720" rtlCol="0" anchorCtr="0">
            <a:normAutofit fontScale="62500" lnSpcReduction="20000"/>
          </a:bodyPr>
          <a:lstStyle/>
          <a:p>
            <a:pPr marL="0" indent="0" algn="l" defTabSz="914400">
              <a:lnSpc>
                <a:spcPct val="150000"/>
              </a:lnSpc>
              <a:spcBef>
                <a:spcPts val="1000"/>
              </a:spcBef>
              <a:buClr>
                <a:schemeClr val="accent2"/>
              </a:buClr>
            </a:pPr>
            <a:r>
              <a:rPr lang="en-US" sz="2400" dirty="0">
                <a:solidFill>
                  <a:schemeClr val="tx1">
                    <a:lumMod val="75000"/>
                    <a:lumOff val="25000"/>
                  </a:schemeClr>
                </a:solidFill>
              </a:rPr>
              <a:t>of the one who sent him is a man of truth; there is nothing false about him. 19 Has not Moses given you the law? Yet not one of you keeps the law. Why are you trying to kill me?” 20 “You are demon-possessed,” the crowd answered. “Who is trying to kill you?” 21 Jesus said to them, “I did one miracle, and you are all amazed. 22 Yet, because Moses gave you circumcision (though actually it did not come from Moses, but from the patriarchs), you circumcise a boy on the Sabbath. 23 Now if a boy can be circumcised on the Sabbath so that the law of Moses may not be broken, why are you angry with me for healing a man’s whole body on the Sabbath? 24 Stop judging by mere appearances, but instead judge correctly.” Division Over Who Jesus Is 25 At that point some of the people of Jerusalem began to ask, “Isn’t this the man they are trying to kill? 26 Here he is, speaking publicly, and they are</a:t>
            </a:r>
          </a:p>
        </p:txBody>
      </p:sp>
    </p:spTree>
    <p:extLst>
      <p:ext uri="{BB962C8B-B14F-4D97-AF65-F5344CB8AC3E}">
        <p14:creationId xmlns:p14="http://schemas.microsoft.com/office/powerpoint/2010/main" val="4255222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149"/>
                                        </p:tgtEl>
                                        <p:attrNameLst>
                                          <p:attrName>style.visibility</p:attrName>
                                        </p:attrNameLst>
                                      </p:cBhvr>
                                      <p:to>
                                        <p:strVal val="visible"/>
                                      </p:to>
                                    </p:set>
                                    <p:anim calcmode="lin" valueType="num">
                                      <p:cBhvr additive="base">
                                        <p:cTn id="7" dur="1000"/>
                                        <p:tgtEl>
                                          <p:spTgt spid="1149"/>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1150"/>
                                        </p:tgtEl>
                                        <p:attrNameLst>
                                          <p:attrName>style.visibility</p:attrName>
                                        </p:attrNameLst>
                                      </p:cBhvr>
                                      <p:to>
                                        <p:strVal val="visible"/>
                                      </p:to>
                                    </p:set>
                                    <p:anim calcmode="lin" valueType="num">
                                      <p:cBhvr additive="base">
                                        <p:cTn id="10" dur="1000"/>
                                        <p:tgtEl>
                                          <p:spTgt spid="115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148"/>
        <p:cNvGrpSpPr/>
        <p:nvPr/>
      </p:nvGrpSpPr>
      <p:grpSpPr>
        <a:xfrm>
          <a:off x="0" y="0"/>
          <a:ext cx="0" cy="0"/>
          <a:chOff x="0" y="0"/>
          <a:chExt cx="0" cy="0"/>
        </a:xfrm>
      </p:grpSpPr>
      <p:sp>
        <p:nvSpPr>
          <p:cNvPr id="1150" name="Google Shape;1150;p84"/>
          <p:cNvSpPr txBox="1">
            <a:spLocks noGrp="1"/>
          </p:cNvSpPr>
          <p:nvPr>
            <p:ph type="title"/>
          </p:nvPr>
        </p:nvSpPr>
        <p:spPr>
          <a:xfrm>
            <a:off x="1323554" y="210770"/>
            <a:ext cx="6496888" cy="892098"/>
          </a:xfrm>
          <a:prstGeom prst="rect">
            <a:avLst/>
          </a:prstGeom>
          <a:noFill/>
          <a:ln>
            <a:solidFill>
              <a:schemeClr val="tx1"/>
            </a:solidFill>
          </a:ln>
        </p:spPr>
        <p:txBody>
          <a:bodyPr spcFirstLastPara="1" vert="horz" lIns="274320" tIns="182880" rIns="274320" bIns="182880" rtlCol="0" anchor="ctr" anchorCtr="1">
            <a:normAutofit fontScale="90000"/>
          </a:bodyPr>
          <a:lstStyle/>
          <a:p>
            <a:pPr lvl="0" algn="ctr" defTabSz="914400">
              <a:spcBef>
                <a:spcPct val="0"/>
              </a:spcBef>
              <a:spcAft>
                <a:spcPts val="1600"/>
              </a:spcAft>
            </a:pPr>
            <a:r>
              <a:rPr lang="en-AU" dirty="0"/>
              <a:t>John 7:1-34</a:t>
            </a:r>
            <a:endParaRPr lang="en-US" sz="2400" kern="1200" cap="all" spc="200" baseline="0" dirty="0">
              <a:solidFill>
                <a:schemeClr val="tx1"/>
              </a:solidFill>
              <a:latin typeface="+mj-lt"/>
              <a:ea typeface="+mj-ea"/>
              <a:cs typeface="+mj-cs"/>
            </a:endParaRPr>
          </a:p>
        </p:txBody>
      </p:sp>
      <p:sp>
        <p:nvSpPr>
          <p:cNvPr id="1149" name="Google Shape;1149;p84"/>
          <p:cNvSpPr txBox="1">
            <a:spLocks noGrp="1"/>
          </p:cNvSpPr>
          <p:nvPr>
            <p:ph type="subTitle" idx="1"/>
          </p:nvPr>
        </p:nvSpPr>
        <p:spPr>
          <a:xfrm>
            <a:off x="323489" y="1237014"/>
            <a:ext cx="8497019" cy="3067568"/>
          </a:xfrm>
          <a:prstGeom prst="rect">
            <a:avLst/>
          </a:prstGeom>
        </p:spPr>
        <p:txBody>
          <a:bodyPr spcFirstLastPara="1" vert="horz" lIns="91440" tIns="45720" rIns="91440" bIns="45720" rtlCol="0" anchorCtr="0">
            <a:normAutofit fontScale="62500" lnSpcReduction="20000"/>
          </a:bodyPr>
          <a:lstStyle/>
          <a:p>
            <a:pPr marL="0" indent="0" algn="l" defTabSz="914400">
              <a:lnSpc>
                <a:spcPct val="150000"/>
              </a:lnSpc>
              <a:spcBef>
                <a:spcPts val="1000"/>
              </a:spcBef>
              <a:buClr>
                <a:schemeClr val="accent2"/>
              </a:buClr>
            </a:pPr>
            <a:r>
              <a:rPr lang="en-US" sz="2400" dirty="0">
                <a:solidFill>
                  <a:schemeClr val="tx1">
                    <a:lumMod val="75000"/>
                    <a:lumOff val="25000"/>
                  </a:schemeClr>
                </a:solidFill>
              </a:rPr>
              <a:t>not saying a word to him. Have the authorities really concluded that he is the Messiah? 27 But we know where this man is from; when the Messiah comes, no one will know where he is from.” 28 Then Jesus, still teaching in the temple courts, cried out, “Yes, you know me, and you know where I am from. I am not here on my own authority, but he who sent me is true. You do not know him, 29 but I know him because I am from him and he sent me.” 30 At this they tried to seize him, but no one laid a hand on him, because his hour had not yet come. 31 Still, many in the crowd believed in him. They said, “When the Messiah comes, will he perform more signs than this man?” 32 The Pharisees heard the crowd whispering such things about him. Then the chief priests and the Pharisees sent temple guards to arrest him. 33 Jesus said, “I am with you for only a short time,</a:t>
            </a:r>
          </a:p>
        </p:txBody>
      </p:sp>
    </p:spTree>
    <p:extLst>
      <p:ext uri="{BB962C8B-B14F-4D97-AF65-F5344CB8AC3E}">
        <p14:creationId xmlns:p14="http://schemas.microsoft.com/office/powerpoint/2010/main" val="2181161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149"/>
                                        </p:tgtEl>
                                        <p:attrNameLst>
                                          <p:attrName>style.visibility</p:attrName>
                                        </p:attrNameLst>
                                      </p:cBhvr>
                                      <p:to>
                                        <p:strVal val="visible"/>
                                      </p:to>
                                    </p:set>
                                    <p:anim calcmode="lin" valueType="num">
                                      <p:cBhvr additive="base">
                                        <p:cTn id="7" dur="1000"/>
                                        <p:tgtEl>
                                          <p:spTgt spid="1149"/>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1150"/>
                                        </p:tgtEl>
                                        <p:attrNameLst>
                                          <p:attrName>style.visibility</p:attrName>
                                        </p:attrNameLst>
                                      </p:cBhvr>
                                      <p:to>
                                        <p:strVal val="visible"/>
                                      </p:to>
                                    </p:set>
                                    <p:anim calcmode="lin" valueType="num">
                                      <p:cBhvr additive="base">
                                        <p:cTn id="10" dur="1000"/>
                                        <p:tgtEl>
                                          <p:spTgt spid="115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148"/>
        <p:cNvGrpSpPr/>
        <p:nvPr/>
      </p:nvGrpSpPr>
      <p:grpSpPr>
        <a:xfrm>
          <a:off x="0" y="0"/>
          <a:ext cx="0" cy="0"/>
          <a:chOff x="0" y="0"/>
          <a:chExt cx="0" cy="0"/>
        </a:xfrm>
      </p:grpSpPr>
      <p:sp>
        <p:nvSpPr>
          <p:cNvPr id="1150" name="Google Shape;1150;p84"/>
          <p:cNvSpPr txBox="1">
            <a:spLocks noGrp="1"/>
          </p:cNvSpPr>
          <p:nvPr>
            <p:ph type="title"/>
          </p:nvPr>
        </p:nvSpPr>
        <p:spPr>
          <a:xfrm>
            <a:off x="1323554" y="210770"/>
            <a:ext cx="6496888" cy="892098"/>
          </a:xfrm>
          <a:prstGeom prst="rect">
            <a:avLst/>
          </a:prstGeom>
          <a:noFill/>
          <a:ln>
            <a:solidFill>
              <a:schemeClr val="tx1"/>
            </a:solidFill>
          </a:ln>
        </p:spPr>
        <p:txBody>
          <a:bodyPr spcFirstLastPara="1" vert="horz" lIns="274320" tIns="182880" rIns="274320" bIns="182880" rtlCol="0" anchor="ctr" anchorCtr="1">
            <a:normAutofit fontScale="90000"/>
          </a:bodyPr>
          <a:lstStyle/>
          <a:p>
            <a:pPr lvl="0" algn="ctr" defTabSz="914400">
              <a:spcBef>
                <a:spcPct val="0"/>
              </a:spcBef>
              <a:spcAft>
                <a:spcPts val="1600"/>
              </a:spcAft>
            </a:pPr>
            <a:r>
              <a:rPr lang="en-AU" dirty="0"/>
              <a:t>John 7:1-34</a:t>
            </a:r>
            <a:endParaRPr lang="en-US" sz="2400" kern="1200" cap="all" spc="200" baseline="0" dirty="0">
              <a:solidFill>
                <a:schemeClr val="tx1"/>
              </a:solidFill>
              <a:latin typeface="+mj-lt"/>
              <a:ea typeface="+mj-ea"/>
              <a:cs typeface="+mj-cs"/>
            </a:endParaRPr>
          </a:p>
        </p:txBody>
      </p:sp>
      <p:sp>
        <p:nvSpPr>
          <p:cNvPr id="1149" name="Google Shape;1149;p84"/>
          <p:cNvSpPr txBox="1">
            <a:spLocks noGrp="1"/>
          </p:cNvSpPr>
          <p:nvPr>
            <p:ph type="subTitle" idx="1"/>
          </p:nvPr>
        </p:nvSpPr>
        <p:spPr>
          <a:xfrm>
            <a:off x="323489" y="1237014"/>
            <a:ext cx="8497019" cy="3067568"/>
          </a:xfrm>
          <a:prstGeom prst="rect">
            <a:avLst/>
          </a:prstGeom>
        </p:spPr>
        <p:txBody>
          <a:bodyPr spcFirstLastPara="1" vert="horz" lIns="91440" tIns="45720" rIns="91440" bIns="45720" rtlCol="0" anchorCtr="0">
            <a:normAutofit/>
          </a:bodyPr>
          <a:lstStyle/>
          <a:p>
            <a:pPr marL="0" indent="0" algn="l" defTabSz="914400">
              <a:lnSpc>
                <a:spcPct val="150000"/>
              </a:lnSpc>
              <a:spcBef>
                <a:spcPts val="1000"/>
              </a:spcBef>
              <a:buClr>
                <a:schemeClr val="accent2"/>
              </a:buClr>
            </a:pPr>
            <a:r>
              <a:rPr lang="en-US" sz="1400" dirty="0">
                <a:solidFill>
                  <a:schemeClr val="tx1">
                    <a:lumMod val="75000"/>
                    <a:lumOff val="25000"/>
                  </a:schemeClr>
                </a:solidFill>
              </a:rPr>
              <a:t>and then I am going to the one who sent me. 34 You will look for me, but you will not find me; and where I am, you cannot come.”</a:t>
            </a:r>
          </a:p>
        </p:txBody>
      </p:sp>
    </p:spTree>
    <p:extLst>
      <p:ext uri="{BB962C8B-B14F-4D97-AF65-F5344CB8AC3E}">
        <p14:creationId xmlns:p14="http://schemas.microsoft.com/office/powerpoint/2010/main" val="1908487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149"/>
                                        </p:tgtEl>
                                        <p:attrNameLst>
                                          <p:attrName>style.visibility</p:attrName>
                                        </p:attrNameLst>
                                      </p:cBhvr>
                                      <p:to>
                                        <p:strVal val="visible"/>
                                      </p:to>
                                    </p:set>
                                    <p:anim calcmode="lin" valueType="num">
                                      <p:cBhvr additive="base">
                                        <p:cTn id="7" dur="1000"/>
                                        <p:tgtEl>
                                          <p:spTgt spid="1149"/>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1150"/>
                                        </p:tgtEl>
                                        <p:attrNameLst>
                                          <p:attrName>style.visibility</p:attrName>
                                        </p:attrNameLst>
                                      </p:cBhvr>
                                      <p:to>
                                        <p:strVal val="visible"/>
                                      </p:to>
                                    </p:set>
                                    <p:anim calcmode="lin" valueType="num">
                                      <p:cBhvr additive="base">
                                        <p:cTn id="10" dur="1000"/>
                                        <p:tgtEl>
                                          <p:spTgt spid="115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3E63A-50E4-2542-4B5E-B5357E5BFB61}"/>
              </a:ext>
            </a:extLst>
          </p:cNvPr>
          <p:cNvSpPr>
            <a:spLocks noGrp="1"/>
          </p:cNvSpPr>
          <p:nvPr>
            <p:ph type="title"/>
          </p:nvPr>
        </p:nvSpPr>
        <p:spPr>
          <a:xfrm>
            <a:off x="1673352" y="395715"/>
            <a:ext cx="5797296" cy="891540"/>
          </a:xfrm>
        </p:spPr>
        <p:txBody>
          <a:bodyPr>
            <a:normAutofit/>
          </a:bodyPr>
          <a:lstStyle/>
          <a:p>
            <a:r>
              <a:rPr lang="en-AU" dirty="0"/>
              <a:t>Announcements</a:t>
            </a:r>
            <a:endParaRPr lang="en-US" dirty="0"/>
          </a:p>
        </p:txBody>
      </p:sp>
      <p:graphicFrame>
        <p:nvGraphicFramePr>
          <p:cNvPr id="5" name="Content Placeholder 2">
            <a:extLst>
              <a:ext uri="{FF2B5EF4-FFF2-40B4-BE49-F238E27FC236}">
                <a16:creationId xmlns:a16="http://schemas.microsoft.com/office/drawing/2014/main" id="{8B8B97F9-521A-4B56-E72F-016E52C32045}"/>
              </a:ext>
            </a:extLst>
          </p:cNvPr>
          <p:cNvGraphicFramePr>
            <a:graphicFrameLocks noGrp="1"/>
          </p:cNvGraphicFramePr>
          <p:nvPr>
            <p:ph idx="1"/>
            <p:extLst>
              <p:ext uri="{D42A27DB-BD31-4B8C-83A1-F6EECF244321}">
                <p14:modId xmlns:p14="http://schemas.microsoft.com/office/powerpoint/2010/main" val="779180482"/>
              </p:ext>
            </p:extLst>
          </p:nvPr>
        </p:nvGraphicFramePr>
        <p:xfrm>
          <a:off x="194095" y="1457864"/>
          <a:ext cx="8755810" cy="34678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67468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866FF9-A729-45F0-A163-10E89E871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53691" cy="51435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C3E63A-50E4-2542-4B5E-B5357E5BFB61}"/>
              </a:ext>
            </a:extLst>
          </p:cNvPr>
          <p:cNvSpPr>
            <a:spLocks noGrp="1"/>
          </p:cNvSpPr>
          <p:nvPr>
            <p:ph type="title"/>
          </p:nvPr>
        </p:nvSpPr>
        <p:spPr>
          <a:xfrm>
            <a:off x="480060" y="2010828"/>
            <a:ext cx="2551176" cy="1121846"/>
          </a:xfrm>
          <a:solidFill>
            <a:srgbClr val="FFFFFF"/>
          </a:solidFill>
          <a:ln>
            <a:solidFill>
              <a:srgbClr val="262626"/>
            </a:solidFill>
          </a:ln>
        </p:spPr>
        <p:txBody>
          <a:bodyPr>
            <a:normAutofit/>
          </a:bodyPr>
          <a:lstStyle/>
          <a:p>
            <a:r>
              <a:rPr lang="en-AU" dirty="0"/>
              <a:t>Tithing </a:t>
            </a:r>
            <a:endParaRPr lang="en-US" dirty="0"/>
          </a:p>
        </p:txBody>
      </p:sp>
      <p:sp useBgFill="1">
        <p:nvSpPr>
          <p:cNvPr id="11" name="Rectangle 10">
            <a:extLst>
              <a:ext uri="{FF2B5EF4-FFF2-40B4-BE49-F238E27FC236}">
                <a16:creationId xmlns:a16="http://schemas.microsoft.com/office/drawing/2014/main" id="{A804366F-2366-4688-98E7-B101C7BC61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4958" y="0"/>
            <a:ext cx="5579042" cy="51434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8B8B97F9-521A-4B56-E72F-016E52C32045}"/>
              </a:ext>
            </a:extLst>
          </p:cNvPr>
          <p:cNvGraphicFramePr>
            <a:graphicFrameLocks noGrp="1"/>
          </p:cNvGraphicFramePr>
          <p:nvPr>
            <p:ph idx="1"/>
            <p:extLst>
              <p:ext uri="{D42A27DB-BD31-4B8C-83A1-F6EECF244321}">
                <p14:modId xmlns:p14="http://schemas.microsoft.com/office/powerpoint/2010/main" val="1520452329"/>
              </p:ext>
            </p:extLst>
          </p:nvPr>
        </p:nvGraphicFramePr>
        <p:xfrm>
          <a:off x="4048125" y="479822"/>
          <a:ext cx="4613672" cy="39576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636199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3E63A-50E4-2542-4B5E-B5357E5BFB61}"/>
              </a:ext>
            </a:extLst>
          </p:cNvPr>
          <p:cNvSpPr>
            <a:spLocks noGrp="1"/>
          </p:cNvSpPr>
          <p:nvPr>
            <p:ph type="title"/>
          </p:nvPr>
        </p:nvSpPr>
        <p:spPr>
          <a:xfrm>
            <a:off x="1673352" y="395715"/>
            <a:ext cx="5797296" cy="891540"/>
          </a:xfrm>
        </p:spPr>
        <p:txBody>
          <a:bodyPr>
            <a:normAutofit/>
          </a:bodyPr>
          <a:lstStyle/>
          <a:p>
            <a:r>
              <a:rPr lang="en-AU" dirty="0"/>
              <a:t>Prayer points</a:t>
            </a:r>
            <a:endParaRPr lang="en-US" dirty="0"/>
          </a:p>
        </p:txBody>
      </p:sp>
      <p:graphicFrame>
        <p:nvGraphicFramePr>
          <p:cNvPr id="5" name="Content Placeholder 2">
            <a:extLst>
              <a:ext uri="{FF2B5EF4-FFF2-40B4-BE49-F238E27FC236}">
                <a16:creationId xmlns:a16="http://schemas.microsoft.com/office/drawing/2014/main" id="{8B8B97F9-521A-4B56-E72F-016E52C32045}"/>
              </a:ext>
            </a:extLst>
          </p:cNvPr>
          <p:cNvGraphicFramePr>
            <a:graphicFrameLocks noGrp="1"/>
          </p:cNvGraphicFramePr>
          <p:nvPr>
            <p:ph idx="1"/>
            <p:extLst>
              <p:ext uri="{D42A27DB-BD31-4B8C-83A1-F6EECF244321}">
                <p14:modId xmlns:p14="http://schemas.microsoft.com/office/powerpoint/2010/main" val="1196437981"/>
              </p:ext>
            </p:extLst>
          </p:nvPr>
        </p:nvGraphicFramePr>
        <p:xfrm>
          <a:off x="194095" y="1457864"/>
          <a:ext cx="8755810" cy="34678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80014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Shape 1171"/>
        <p:cNvGrpSpPr/>
        <p:nvPr/>
      </p:nvGrpSpPr>
      <p:grpSpPr>
        <a:xfrm>
          <a:off x="0" y="0"/>
          <a:ext cx="0" cy="0"/>
          <a:chOff x="0" y="0"/>
          <a:chExt cx="0" cy="0"/>
        </a:xfrm>
      </p:grpSpPr>
      <p:sp>
        <p:nvSpPr>
          <p:cNvPr id="1173" name="Google Shape;1173;p87"/>
          <p:cNvSpPr txBox="1">
            <a:spLocks noGrp="1"/>
          </p:cNvSpPr>
          <p:nvPr>
            <p:ph type="title"/>
          </p:nvPr>
        </p:nvSpPr>
        <p:spPr>
          <a:xfrm>
            <a:off x="1200150" y="1714500"/>
            <a:ext cx="6743700" cy="1371600"/>
          </a:xfrm>
          <a:prstGeom prst="rect">
            <a:avLst/>
          </a:prstGeom>
          <a:noFill/>
          <a:ln>
            <a:solidFill>
              <a:schemeClr val="tx1"/>
            </a:solidFill>
          </a:ln>
        </p:spPr>
        <p:txBody>
          <a:bodyPr spcFirstLastPara="1" vert="horz" lIns="274320" tIns="182880" rIns="274320" bIns="182880" rtlCol="0" anchor="ctr" anchorCtr="1">
            <a:normAutofit/>
          </a:bodyPr>
          <a:lstStyle/>
          <a:p>
            <a:pPr marL="0" lvl="0" indent="0" defTabSz="914400">
              <a:spcBef>
                <a:spcPct val="0"/>
              </a:spcBef>
              <a:spcAft>
                <a:spcPts val="0"/>
              </a:spcAft>
            </a:pPr>
            <a:r>
              <a:rPr lang="en-US" sz="2400" kern="1200" cap="all" spc="200" baseline="0">
                <a:solidFill>
                  <a:schemeClr val="tx1"/>
                </a:solidFill>
                <a:latin typeface="+mj-lt"/>
                <a:ea typeface="+mj-ea"/>
                <a:cs typeface="+mj-cs"/>
              </a:rPr>
              <a:t>Prayer and offering </a:t>
            </a: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73"/>
                                        </p:tgtEl>
                                        <p:attrNameLst>
                                          <p:attrName>style.visibility</p:attrName>
                                        </p:attrNameLst>
                                      </p:cBhvr>
                                      <p:to>
                                        <p:strVal val="visible"/>
                                      </p:to>
                                    </p:set>
                                    <p:animEffect transition="in" filter="fade">
                                      <p:cBhvr>
                                        <p:cTn id="7" dur="1000"/>
                                        <p:tgtEl>
                                          <p:spTgt spid="1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8601" y="277239"/>
            <a:ext cx="8701391" cy="4649822"/>
          </a:xfrm>
          <a:prstGeom prst="rect">
            <a:avLst/>
          </a:prstGeom>
        </p:spPr>
        <p:txBody>
          <a:bodyPr spcFirstLastPara="1" vert="horz" wrap="square" lIns="91425" tIns="91425" rIns="91425" bIns="91425" rtlCol="0" anchor="t" anchorCtr="0">
            <a:noAutofit/>
          </a:bodyPr>
          <a:lstStyle/>
          <a:p>
            <a:pPr marL="0" indent="0"/>
            <a:r>
              <a:rPr lang="en-US" sz="3200" dirty="0"/>
              <a:t>Verse 1</a:t>
            </a:r>
          </a:p>
          <a:p>
            <a:pPr marL="0" indent="0"/>
            <a:r>
              <a:rPr lang="en-US" sz="3200" dirty="0"/>
              <a:t>This world can be cold and bitter</a:t>
            </a:r>
          </a:p>
          <a:p>
            <a:pPr marL="0" indent="0"/>
            <a:r>
              <a:rPr lang="en-US" sz="3200" dirty="0"/>
              <a:t>Feels like we're in the dead of winter</a:t>
            </a:r>
          </a:p>
          <a:p>
            <a:pPr marL="0" indent="0"/>
            <a:r>
              <a:rPr lang="en-US" sz="3200" dirty="0"/>
              <a:t>Waiting on something better</a:t>
            </a:r>
          </a:p>
          <a:p>
            <a:pPr marL="0" indent="0"/>
            <a:r>
              <a:rPr lang="en-US" sz="3200" dirty="0"/>
              <a:t>But am I really </a:t>
            </a:r>
            <a:r>
              <a:rPr lang="en-US" sz="3200" dirty="0" err="1"/>
              <a:t>gonna</a:t>
            </a:r>
            <a:r>
              <a:rPr lang="en-US" sz="3200" dirty="0"/>
              <a:t> hide forever? </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276"/>
        <p:cNvGrpSpPr/>
        <p:nvPr/>
      </p:nvGrpSpPr>
      <p:grpSpPr>
        <a:xfrm>
          <a:off x="0" y="0"/>
          <a:ext cx="0" cy="0"/>
          <a:chOff x="0" y="0"/>
          <a:chExt cx="0" cy="0"/>
        </a:xfrm>
      </p:grpSpPr>
      <p:sp>
        <p:nvSpPr>
          <p:cNvPr id="1277" name="Google Shape;1277;p93"/>
          <p:cNvSpPr txBox="1">
            <a:spLocks noGrp="1"/>
          </p:cNvSpPr>
          <p:nvPr>
            <p:ph type="title"/>
          </p:nvPr>
        </p:nvSpPr>
        <p:spPr>
          <a:xfrm>
            <a:off x="603504" y="1790058"/>
            <a:ext cx="3364992" cy="1234440"/>
          </a:xfrm>
          <a:prstGeom prst="rect">
            <a:avLst/>
          </a:prstGeom>
        </p:spPr>
        <p:txBody>
          <a:bodyPr spcFirstLastPara="1" vert="horz" lIns="274320" tIns="182880" rIns="274320" bIns="182880" rtlCol="0" anchor="ctr" anchorCtr="1">
            <a:normAutofit/>
          </a:bodyPr>
          <a:lstStyle/>
          <a:p>
            <a:pPr marL="0" lvl="0" indent="0" algn="ctr" defTabSz="914400">
              <a:spcBef>
                <a:spcPct val="0"/>
              </a:spcBef>
              <a:spcAft>
                <a:spcPts val="0"/>
              </a:spcAft>
            </a:pPr>
            <a:r>
              <a:rPr lang="en-US" sz="2400" spc="200"/>
              <a:t>Mingle Time!</a:t>
            </a:r>
          </a:p>
        </p:txBody>
      </p:sp>
      <p:pic>
        <p:nvPicPr>
          <p:cNvPr id="4" name="Picture 3" descr="A group of people sitting in a room&#10;&#10;Description automatically generated">
            <a:extLst>
              <a:ext uri="{FF2B5EF4-FFF2-40B4-BE49-F238E27FC236}">
                <a16:creationId xmlns:a16="http://schemas.microsoft.com/office/drawing/2014/main" id="{F1D112A2-FCD8-9E03-F7E7-8FA9A4090C18}"/>
              </a:ext>
            </a:extLst>
          </p:cNvPr>
          <p:cNvPicPr>
            <a:picLocks noChangeAspect="1"/>
          </p:cNvPicPr>
          <p:nvPr/>
        </p:nvPicPr>
        <p:blipFill rotWithShape="1">
          <a:blip r:embed="rId3"/>
          <a:srcRect l="14451" r="27328" b="2"/>
          <a:stretch/>
        </p:blipFill>
        <p:spPr>
          <a:xfrm>
            <a:off x="4572000" y="10"/>
            <a:ext cx="4571999" cy="51434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277"/>
                                        </p:tgtEl>
                                        <p:attrNameLst>
                                          <p:attrName>style.visibility</p:attrName>
                                        </p:attrNameLst>
                                      </p:cBhvr>
                                      <p:to>
                                        <p:strVal val="visible"/>
                                      </p:to>
                                    </p:set>
                                    <p:anim calcmode="lin" valueType="num">
                                      <p:cBhvr additive="base">
                                        <p:cTn id="7" dur="1000"/>
                                        <p:tgtEl>
                                          <p:spTgt spid="127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82409"/>
            <a:ext cx="8701391" cy="4649822"/>
          </a:xfrm>
          <a:prstGeom prst="rect">
            <a:avLst/>
          </a:prstGeom>
        </p:spPr>
        <p:txBody>
          <a:bodyPr spcFirstLastPara="1" vert="horz" wrap="square" lIns="91425" tIns="91425" rIns="91425" bIns="91425" rtlCol="0" anchor="t" anchorCtr="0">
            <a:noAutofit/>
          </a:bodyPr>
          <a:lstStyle/>
          <a:p>
            <a:pPr marL="0" indent="0"/>
            <a:r>
              <a:rPr lang="en-US" sz="3200" dirty="0"/>
              <a:t>Verse 1 </a:t>
            </a:r>
          </a:p>
          <a:p>
            <a:pPr marL="0" indent="0"/>
            <a:r>
              <a:rPr lang="en-US" sz="3200" dirty="0"/>
              <a:t>Over and over again</a:t>
            </a:r>
          </a:p>
          <a:p>
            <a:pPr marL="0" indent="0"/>
            <a:r>
              <a:rPr lang="en-US" sz="3200" dirty="0"/>
              <a:t>I hear Your voice in my head</a:t>
            </a:r>
          </a:p>
          <a:p>
            <a:pPr marL="0" indent="0"/>
            <a:r>
              <a:rPr lang="en-US" sz="3200" dirty="0"/>
              <a:t>Let Your light shine, </a:t>
            </a:r>
          </a:p>
          <a:p>
            <a:pPr marL="0" indent="0"/>
            <a:r>
              <a:rPr lang="en-US" sz="3200" dirty="0"/>
              <a:t>let Your light shine </a:t>
            </a:r>
          </a:p>
          <a:p>
            <a:pPr marL="0" indent="0"/>
            <a:r>
              <a:rPr lang="en-US" sz="3200" dirty="0"/>
              <a:t>for all to see</a:t>
            </a:r>
          </a:p>
        </p:txBody>
      </p:sp>
    </p:spTree>
    <p:extLst>
      <p:ext uri="{BB962C8B-B14F-4D97-AF65-F5344CB8AC3E}">
        <p14:creationId xmlns:p14="http://schemas.microsoft.com/office/powerpoint/2010/main" val="3438436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246840"/>
            <a:ext cx="8701391" cy="4649822"/>
          </a:xfrm>
          <a:prstGeom prst="rect">
            <a:avLst/>
          </a:prstGeom>
        </p:spPr>
        <p:txBody>
          <a:bodyPr spcFirstLastPara="1" vert="horz" wrap="square" lIns="91425" tIns="91425" rIns="91425" bIns="91425" rtlCol="0" anchor="t" anchorCtr="0">
            <a:noAutofit/>
          </a:bodyPr>
          <a:lstStyle/>
          <a:p>
            <a:pPr marL="0" indent="0"/>
            <a:r>
              <a:rPr lang="en-US" sz="3200" dirty="0"/>
              <a:t>Chorus </a:t>
            </a:r>
          </a:p>
          <a:p>
            <a:pPr marL="0" indent="0"/>
            <a:r>
              <a:rPr lang="en-US" sz="3200" dirty="0"/>
              <a:t>Start a fire in my soul</a:t>
            </a:r>
          </a:p>
          <a:p>
            <a:pPr marL="0" indent="0"/>
            <a:r>
              <a:rPr lang="en-US" sz="3200" dirty="0"/>
              <a:t>Fan the flame and make it grow</a:t>
            </a:r>
          </a:p>
          <a:p>
            <a:pPr marL="0" indent="0"/>
            <a:r>
              <a:rPr lang="en-US" sz="3200" dirty="0"/>
              <a:t>So there’s no doubt or denying</a:t>
            </a:r>
          </a:p>
        </p:txBody>
      </p:sp>
    </p:spTree>
    <p:extLst>
      <p:ext uri="{BB962C8B-B14F-4D97-AF65-F5344CB8AC3E}">
        <p14:creationId xmlns:p14="http://schemas.microsoft.com/office/powerpoint/2010/main" val="1616820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246840"/>
            <a:ext cx="8701391" cy="4649822"/>
          </a:xfrm>
          <a:prstGeom prst="rect">
            <a:avLst/>
          </a:prstGeom>
        </p:spPr>
        <p:txBody>
          <a:bodyPr spcFirstLastPara="1" vert="horz" wrap="square" lIns="91425" tIns="91425" rIns="91425" bIns="91425" rtlCol="0" anchor="t" anchorCtr="0">
            <a:noAutofit/>
          </a:bodyPr>
          <a:lstStyle/>
          <a:p>
            <a:pPr marL="0" indent="0"/>
            <a:r>
              <a:rPr lang="en-US" sz="3200" dirty="0"/>
              <a:t>Chorus </a:t>
            </a:r>
          </a:p>
          <a:p>
            <a:pPr marL="0" indent="0"/>
            <a:r>
              <a:rPr lang="en-US" sz="3200" dirty="0"/>
              <a:t>Let it burn so brightly</a:t>
            </a:r>
          </a:p>
          <a:p>
            <a:pPr marL="0" indent="0"/>
            <a:r>
              <a:rPr lang="en-US" sz="3200" dirty="0"/>
              <a:t>That everyone around can see</a:t>
            </a:r>
          </a:p>
          <a:p>
            <a:pPr marL="0" indent="0"/>
            <a:r>
              <a:rPr lang="en-US" sz="3200" dirty="0"/>
              <a:t>That it’s You, that it’s You that we need</a:t>
            </a:r>
          </a:p>
          <a:p>
            <a:pPr marL="0" indent="0"/>
            <a:r>
              <a:rPr lang="en-US" sz="3200" dirty="0"/>
              <a:t>Start a fire in me</a:t>
            </a:r>
          </a:p>
        </p:txBody>
      </p:sp>
    </p:spTree>
    <p:extLst>
      <p:ext uri="{BB962C8B-B14F-4D97-AF65-F5344CB8AC3E}">
        <p14:creationId xmlns:p14="http://schemas.microsoft.com/office/powerpoint/2010/main" val="310282342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{432DF4B2-9AE7-0142-85A5-3E1043AF3DA7}tf10001120</Template>
  <TotalTime>2125</TotalTime>
  <Words>1912</Words>
  <Application>Microsoft Macintosh PowerPoint</Application>
  <PresentationFormat>On-screen Show (16:9)</PresentationFormat>
  <Paragraphs>254</Paragraphs>
  <Slides>60</Slides>
  <Notes>55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60</vt:i4>
      </vt:variant>
    </vt:vector>
  </HeadingPairs>
  <TitlesOfParts>
    <vt:vector size="65" baseType="lpstr">
      <vt:lpstr>Arial</vt:lpstr>
      <vt:lpstr>Open Sans</vt:lpstr>
      <vt:lpstr>Josefin Sans</vt:lpstr>
      <vt:lpstr>Gill Sans MT</vt:lpstr>
      <vt:lpstr>Parcel</vt:lpstr>
      <vt:lpstr>BCCC English service </vt:lpstr>
      <vt:lpstr>Please Put Your Phones on Silent </vt:lpstr>
      <vt:lpstr>Bible reading 1</vt:lpstr>
      <vt:lpstr>Worship</vt:lpstr>
      <vt:lpstr>Start a fire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This I believe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Man of Sorrows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Bible Reading</vt:lpstr>
      <vt:lpstr>John 7:1-34</vt:lpstr>
      <vt:lpstr>John 7:1-34</vt:lpstr>
      <vt:lpstr>John 7:1-34</vt:lpstr>
      <vt:lpstr>John 7:1-34</vt:lpstr>
      <vt:lpstr>John 7:1-34</vt:lpstr>
      <vt:lpstr>Announcements</vt:lpstr>
      <vt:lpstr>Tithing </vt:lpstr>
      <vt:lpstr>Prayer points</vt:lpstr>
      <vt:lpstr>Prayer and offering </vt:lpstr>
      <vt:lpstr>Mingle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BCCC English service</dc:title>
  <dc:creator>Annabel Lam</dc:creator>
  <cp:lastModifiedBy>Pang Ho Wu</cp:lastModifiedBy>
  <cp:revision>42</cp:revision>
  <dcterms:modified xsi:type="dcterms:W3CDTF">2023-10-27T10:31:30Z</dcterms:modified>
</cp:coreProperties>
</file>