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6"/>
  </p:notesMasterIdLst>
  <p:sldIdLst>
    <p:sldId id="256" r:id="rId2"/>
    <p:sldId id="381" r:id="rId3"/>
    <p:sldId id="486" r:id="rId4"/>
    <p:sldId id="554" r:id="rId5"/>
    <p:sldId id="555" r:id="rId6"/>
    <p:sldId id="556" r:id="rId7"/>
    <p:sldId id="557" r:id="rId8"/>
    <p:sldId id="276" r:id="rId9"/>
    <p:sldId id="266" r:id="rId10"/>
    <p:sldId id="286" r:id="rId11"/>
    <p:sldId id="264" r:id="rId12"/>
    <p:sldId id="376" r:id="rId13"/>
    <p:sldId id="269" r:id="rId14"/>
    <p:sldId id="275" r:id="rId15"/>
  </p:sldIdLst>
  <p:sldSz cx="9144000" cy="5143500" type="screen16x9"/>
  <p:notesSz cx="6858000" cy="9144000"/>
  <p:embeddedFontLst>
    <p:embeddedFont>
      <p:font typeface="Josefin Sans" pitchFamily="2" charset="77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8" autoAdjust="0"/>
    <p:restoredTop sz="94632"/>
  </p:normalViewPr>
  <p:slideViewPr>
    <p:cSldViewPr snapToGrid="0">
      <p:cViewPr varScale="1">
        <p:scale>
          <a:sx n="148" d="100"/>
          <a:sy n="148" d="100"/>
        </p:scale>
        <p:origin x="4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b347e33a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b347e33a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b8d1ca927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b8d1ca927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ab8d1ca927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ab8d1ca927_3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25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d1e87cec6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d1e87cec6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61f6db21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61f6db21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080050" y="2645675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185351" y="2107163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939875" y="3984725"/>
            <a:ext cx="42090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4114925" y="3446225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150725" y="1306600"/>
            <a:ext cx="4069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256025" y="768100"/>
            <a:ext cx="3858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3939631" y="122"/>
            <a:ext cx="5126677" cy="157321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272707" y="4105046"/>
            <a:ext cx="3936983" cy="10386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307833" y="3723489"/>
            <a:ext cx="5735030" cy="142015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5013468" y="40"/>
            <a:ext cx="4130832" cy="178819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5628780" y="489"/>
            <a:ext cx="3515148" cy="178787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0490" y="3895966"/>
            <a:ext cx="3937105" cy="1247680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"/>
          <p:cNvSpPr/>
          <p:nvPr/>
        </p:nvSpPr>
        <p:spPr>
          <a:xfrm rot="5400000">
            <a:off x="3159444" y="4248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/>
          <p:nvPr/>
        </p:nvSpPr>
        <p:spPr>
          <a:xfrm rot="5400000">
            <a:off x="1528331" y="42649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223694" y="42123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9"/>
          <p:cNvSpPr/>
          <p:nvPr/>
        </p:nvSpPr>
        <p:spPr>
          <a:xfrm rot="5400000">
            <a:off x="872119" y="36301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6821956" y="789581"/>
            <a:ext cx="163500" cy="16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9"/>
          <p:cNvSpPr/>
          <p:nvPr/>
        </p:nvSpPr>
        <p:spPr>
          <a:xfrm rot="5400000">
            <a:off x="5209844" y="821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7250456" y="1788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 rot="5400000">
            <a:off x="4382131" y="1221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3" name="Google Shape;583;p43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43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5" name="Google Shape;585;p43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3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89" name="Google Shape;589;p43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93" name="Google Shape;593;p43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3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3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3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3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7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5444252" y="4036344"/>
            <a:ext cx="3644607" cy="111842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6207850" y="3883665"/>
            <a:ext cx="2936718" cy="1271100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5"/>
          <p:cNvSpPr/>
          <p:nvPr/>
        </p:nvSpPr>
        <p:spPr>
          <a:xfrm flipH="1">
            <a:off x="6645307" y="3883573"/>
            <a:ext cx="2498729" cy="1271173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4691800" y="1922950"/>
            <a:ext cx="35433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4691871" y="2757125"/>
            <a:ext cx="35433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55"/>
          <p:cNvSpPr/>
          <p:nvPr/>
        </p:nvSpPr>
        <p:spPr>
          <a:xfrm rot="10800000">
            <a:off x="6742285" y="22388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5"/>
          <p:cNvSpPr/>
          <p:nvPr/>
        </p:nvSpPr>
        <p:spPr>
          <a:xfrm rot="-9367883" flipH="1">
            <a:off x="6298030" y="-379289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6382945" y="-335889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5"/>
          <p:cNvSpPr/>
          <p:nvPr/>
        </p:nvSpPr>
        <p:spPr>
          <a:xfrm rot="5400000">
            <a:off x="8071681" y="778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5"/>
          <p:cNvSpPr/>
          <p:nvPr/>
        </p:nvSpPr>
        <p:spPr>
          <a:xfrm rot="5400000">
            <a:off x="6004944" y="48636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7414856" y="625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5"/>
          <p:cNvSpPr/>
          <p:nvPr/>
        </p:nvSpPr>
        <p:spPr>
          <a:xfrm rot="5400000">
            <a:off x="5348731" y="4228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  <p:sldLayoutId id="2147483661" r:id="rId6"/>
    <p:sldLayoutId id="2147483665" r:id="rId7"/>
    <p:sldLayoutId id="2147483689" r:id="rId8"/>
    <p:sldLayoutId id="2147483701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450" y="152850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BCCC English service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04"/>
          <p:cNvSpPr txBox="1">
            <a:spLocks noGrp="1"/>
          </p:cNvSpPr>
          <p:nvPr>
            <p:ph type="title"/>
          </p:nvPr>
        </p:nvSpPr>
        <p:spPr>
          <a:xfrm>
            <a:off x="2381250" y="363275"/>
            <a:ext cx="4216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Announcements</a:t>
            </a:r>
            <a:endParaRPr dirty="0"/>
          </a:p>
        </p:txBody>
      </p:sp>
      <p:sp>
        <p:nvSpPr>
          <p:cNvPr id="1508" name="Google Shape;1508;p104"/>
          <p:cNvSpPr txBox="1">
            <a:spLocks noGrp="1"/>
          </p:cNvSpPr>
          <p:nvPr>
            <p:ph type="subTitle" idx="1"/>
          </p:nvPr>
        </p:nvSpPr>
        <p:spPr>
          <a:xfrm>
            <a:off x="3145763" y="1890830"/>
            <a:ext cx="2852453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Point 2</a:t>
            </a:r>
            <a:endParaRPr sz="2000" dirty="0"/>
          </a:p>
        </p:txBody>
      </p:sp>
      <p:sp>
        <p:nvSpPr>
          <p:cNvPr id="1510" name="Google Shape;1510;p104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New guests</a:t>
            </a:r>
            <a:endParaRPr sz="2000" dirty="0"/>
          </a:p>
        </p:txBody>
      </p:sp>
      <p:sp>
        <p:nvSpPr>
          <p:cNvPr id="1511" name="Google Shape;1511;p104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Welcome new guests! </a:t>
            </a:r>
            <a:endParaRPr dirty="0"/>
          </a:p>
        </p:txBody>
      </p:sp>
      <p:sp>
        <p:nvSpPr>
          <p:cNvPr id="1517" name="Google Shape;1517;p104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Point 3</a:t>
            </a:r>
            <a:endParaRPr dirty="0"/>
          </a:p>
        </p:txBody>
      </p:sp>
      <p:sp>
        <p:nvSpPr>
          <p:cNvPr id="1518" name="Google Shape;1518;p104"/>
          <p:cNvSpPr/>
          <p:nvPr/>
        </p:nvSpPr>
        <p:spPr>
          <a:xfrm>
            <a:off x="416565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04"/>
          <p:cNvSpPr/>
          <p:nvPr/>
        </p:nvSpPr>
        <p:spPr>
          <a:xfrm>
            <a:off x="683438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04"/>
          <p:cNvSpPr/>
          <p:nvPr/>
        </p:nvSpPr>
        <p:spPr>
          <a:xfrm>
            <a:off x="1495888" y="2967649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04"/>
          <p:cNvSpPr/>
          <p:nvPr/>
        </p:nvSpPr>
        <p:spPr>
          <a:xfrm>
            <a:off x="683490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04"/>
          <p:cNvSpPr/>
          <p:nvPr/>
        </p:nvSpPr>
        <p:spPr>
          <a:xfrm>
            <a:off x="1495888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510;p104">
            <a:extLst>
              <a:ext uri="{FF2B5EF4-FFF2-40B4-BE49-F238E27FC236}">
                <a16:creationId xmlns:a16="http://schemas.microsoft.com/office/drawing/2014/main" id="{2E758224-A3EA-5888-21E5-0F46D2A1794A}"/>
              </a:ext>
            </a:extLst>
          </p:cNvPr>
          <p:cNvSpPr txBox="1">
            <a:spLocks/>
          </p:cNvSpPr>
          <p:nvPr/>
        </p:nvSpPr>
        <p:spPr>
          <a:xfrm>
            <a:off x="1709073" y="1297668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1</a:t>
            </a:r>
          </a:p>
        </p:txBody>
      </p:sp>
      <p:sp>
        <p:nvSpPr>
          <p:cNvPr id="3" name="Google Shape;1510;p104">
            <a:extLst>
              <a:ext uri="{FF2B5EF4-FFF2-40B4-BE49-F238E27FC236}">
                <a16:creationId xmlns:a16="http://schemas.microsoft.com/office/drawing/2014/main" id="{1601C430-BD31-9FBF-57A7-9E0F00B23113}"/>
              </a:ext>
            </a:extLst>
          </p:cNvPr>
          <p:cNvSpPr txBox="1">
            <a:spLocks/>
          </p:cNvSpPr>
          <p:nvPr/>
        </p:nvSpPr>
        <p:spPr>
          <a:xfrm>
            <a:off x="4353578" y="1296531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2</a:t>
            </a:r>
          </a:p>
        </p:txBody>
      </p:sp>
      <p:sp>
        <p:nvSpPr>
          <p:cNvPr id="4" name="Google Shape;1510;p104">
            <a:extLst>
              <a:ext uri="{FF2B5EF4-FFF2-40B4-BE49-F238E27FC236}">
                <a16:creationId xmlns:a16="http://schemas.microsoft.com/office/drawing/2014/main" id="{FD35B59A-B913-D6A3-EA8D-27CCEBB55031}"/>
              </a:ext>
            </a:extLst>
          </p:cNvPr>
          <p:cNvSpPr txBox="1">
            <a:spLocks/>
          </p:cNvSpPr>
          <p:nvPr/>
        </p:nvSpPr>
        <p:spPr>
          <a:xfrm>
            <a:off x="7022828" y="1296531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3</a:t>
            </a:r>
          </a:p>
        </p:txBody>
      </p:sp>
      <p:sp>
        <p:nvSpPr>
          <p:cNvPr id="5" name="Google Shape;1510;p104">
            <a:extLst>
              <a:ext uri="{FF2B5EF4-FFF2-40B4-BE49-F238E27FC236}">
                <a16:creationId xmlns:a16="http://schemas.microsoft.com/office/drawing/2014/main" id="{E3E52527-683D-9189-0EA9-CF4319FC775E}"/>
              </a:ext>
            </a:extLst>
          </p:cNvPr>
          <p:cNvSpPr txBox="1">
            <a:spLocks/>
          </p:cNvSpPr>
          <p:nvPr/>
        </p:nvSpPr>
        <p:spPr>
          <a:xfrm>
            <a:off x="1684328" y="3207693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4</a:t>
            </a:r>
          </a:p>
        </p:txBody>
      </p:sp>
      <p:sp>
        <p:nvSpPr>
          <p:cNvPr id="7" name="Google Shape;1510;p104">
            <a:extLst>
              <a:ext uri="{FF2B5EF4-FFF2-40B4-BE49-F238E27FC236}">
                <a16:creationId xmlns:a16="http://schemas.microsoft.com/office/drawing/2014/main" id="{FAC4BF0A-2274-AE84-2B11-8DD7912C8AAC}"/>
              </a:ext>
            </a:extLst>
          </p:cNvPr>
          <p:cNvSpPr txBox="1">
            <a:spLocks/>
          </p:cNvSpPr>
          <p:nvPr/>
        </p:nvSpPr>
        <p:spPr>
          <a:xfrm>
            <a:off x="7022828" y="3212876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6</a:t>
            </a:r>
          </a:p>
        </p:txBody>
      </p:sp>
      <p:sp>
        <p:nvSpPr>
          <p:cNvPr id="10" name="Google Shape;1512;p104">
            <a:extLst>
              <a:ext uri="{FF2B5EF4-FFF2-40B4-BE49-F238E27FC236}">
                <a16:creationId xmlns:a16="http://schemas.microsoft.com/office/drawing/2014/main" id="{2EF04D08-1863-B82C-98AF-826886F808E3}"/>
              </a:ext>
            </a:extLst>
          </p:cNvPr>
          <p:cNvSpPr txBox="1">
            <a:spLocks/>
          </p:cNvSpPr>
          <p:nvPr/>
        </p:nvSpPr>
        <p:spPr>
          <a:xfrm>
            <a:off x="5998216" y="19082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/>
              <a:t>Point 3</a:t>
            </a:r>
            <a:endParaRPr lang="en-AU" sz="2000" dirty="0"/>
          </a:p>
        </p:txBody>
      </p:sp>
      <p:sp>
        <p:nvSpPr>
          <p:cNvPr id="13" name="Google Shape;1508;p104">
            <a:extLst>
              <a:ext uri="{FF2B5EF4-FFF2-40B4-BE49-F238E27FC236}">
                <a16:creationId xmlns:a16="http://schemas.microsoft.com/office/drawing/2014/main" id="{477593FC-D2A8-202F-8C74-8BBB72D1439C}"/>
              </a:ext>
            </a:extLst>
          </p:cNvPr>
          <p:cNvSpPr txBox="1">
            <a:spLocks/>
          </p:cNvSpPr>
          <p:nvPr/>
        </p:nvSpPr>
        <p:spPr>
          <a:xfrm>
            <a:off x="518661" y="3783227"/>
            <a:ext cx="281027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/>
              <a:t>Leaders Training</a:t>
            </a:r>
            <a:endParaRPr lang="en-AU" sz="2000" dirty="0"/>
          </a:p>
        </p:txBody>
      </p:sp>
      <p:sp>
        <p:nvSpPr>
          <p:cNvPr id="14" name="Google Shape;1509;p104">
            <a:extLst>
              <a:ext uri="{FF2B5EF4-FFF2-40B4-BE49-F238E27FC236}">
                <a16:creationId xmlns:a16="http://schemas.microsoft.com/office/drawing/2014/main" id="{054BB4F2-2E51-3907-A249-4B6E8709B393}"/>
              </a:ext>
            </a:extLst>
          </p:cNvPr>
          <p:cNvSpPr txBox="1">
            <a:spLocks/>
          </p:cNvSpPr>
          <p:nvPr/>
        </p:nvSpPr>
        <p:spPr>
          <a:xfrm>
            <a:off x="682251" y="4102776"/>
            <a:ext cx="2486100" cy="92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On Zoom at 8pm Monday</a:t>
            </a:r>
          </a:p>
        </p:txBody>
      </p:sp>
      <p:sp>
        <p:nvSpPr>
          <p:cNvPr id="25" name="Google Shape;1523;p104">
            <a:extLst>
              <a:ext uri="{FF2B5EF4-FFF2-40B4-BE49-F238E27FC236}">
                <a16:creationId xmlns:a16="http://schemas.microsoft.com/office/drawing/2014/main" id="{255BBA48-2FC2-9CD0-A27B-272B77551A68}"/>
              </a:ext>
            </a:extLst>
          </p:cNvPr>
          <p:cNvSpPr txBox="1">
            <a:spLocks/>
          </p:cNvSpPr>
          <p:nvPr/>
        </p:nvSpPr>
        <p:spPr>
          <a:xfrm>
            <a:off x="5998216" y="38145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sz="2000" dirty="0"/>
              <a:t>Point 6</a:t>
            </a:r>
          </a:p>
        </p:txBody>
      </p:sp>
      <p:sp>
        <p:nvSpPr>
          <p:cNvPr id="26" name="Google Shape;1524;p104">
            <a:extLst>
              <a:ext uri="{FF2B5EF4-FFF2-40B4-BE49-F238E27FC236}">
                <a16:creationId xmlns:a16="http://schemas.microsoft.com/office/drawing/2014/main" id="{263A2030-69BD-1D21-23B7-7438D079D29F}"/>
              </a:ext>
            </a:extLst>
          </p:cNvPr>
          <p:cNvSpPr txBox="1">
            <a:spLocks/>
          </p:cNvSpPr>
          <p:nvPr/>
        </p:nvSpPr>
        <p:spPr>
          <a:xfrm>
            <a:off x="5815038" y="4090839"/>
            <a:ext cx="2841764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Point 6</a:t>
            </a:r>
          </a:p>
        </p:txBody>
      </p:sp>
      <p:sp>
        <p:nvSpPr>
          <p:cNvPr id="15" name="Google Shape;1510;p104">
            <a:extLst>
              <a:ext uri="{FF2B5EF4-FFF2-40B4-BE49-F238E27FC236}">
                <a16:creationId xmlns:a16="http://schemas.microsoft.com/office/drawing/2014/main" id="{2A119609-3645-5512-7179-EEB3368C8C73}"/>
              </a:ext>
            </a:extLst>
          </p:cNvPr>
          <p:cNvSpPr txBox="1">
            <a:spLocks/>
          </p:cNvSpPr>
          <p:nvPr/>
        </p:nvSpPr>
        <p:spPr>
          <a:xfrm>
            <a:off x="3372679" y="3758836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sz="2000" dirty="0"/>
              <a:t>Cleaning</a:t>
            </a:r>
          </a:p>
        </p:txBody>
      </p:sp>
      <p:sp>
        <p:nvSpPr>
          <p:cNvPr id="16" name="Google Shape;1511;p104">
            <a:extLst>
              <a:ext uri="{FF2B5EF4-FFF2-40B4-BE49-F238E27FC236}">
                <a16:creationId xmlns:a16="http://schemas.microsoft.com/office/drawing/2014/main" id="{3886233A-8003-3AF9-0A4A-E94C08B84ED0}"/>
              </a:ext>
            </a:extLst>
          </p:cNvPr>
          <p:cNvSpPr txBox="1">
            <a:spLocks/>
          </p:cNvSpPr>
          <p:nvPr/>
        </p:nvSpPr>
        <p:spPr>
          <a:xfrm>
            <a:off x="3301080" y="4013037"/>
            <a:ext cx="271364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The (REPLACE WITH GROUP) are cleaning the bathroom</a:t>
            </a:r>
          </a:p>
        </p:txBody>
      </p:sp>
      <p:sp>
        <p:nvSpPr>
          <p:cNvPr id="17" name="Google Shape;1525;p104">
            <a:extLst>
              <a:ext uri="{FF2B5EF4-FFF2-40B4-BE49-F238E27FC236}">
                <a16:creationId xmlns:a16="http://schemas.microsoft.com/office/drawing/2014/main" id="{FF20D974-595F-99B4-C3B2-EBC730904FD4}"/>
              </a:ext>
            </a:extLst>
          </p:cNvPr>
          <p:cNvSpPr/>
          <p:nvPr/>
        </p:nvSpPr>
        <p:spPr>
          <a:xfrm>
            <a:off x="4208904" y="2895085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510;p104">
            <a:extLst>
              <a:ext uri="{FF2B5EF4-FFF2-40B4-BE49-F238E27FC236}">
                <a16:creationId xmlns:a16="http://schemas.microsoft.com/office/drawing/2014/main" id="{19884E44-5330-C1BF-F5A4-02B021A1CF9B}"/>
              </a:ext>
            </a:extLst>
          </p:cNvPr>
          <p:cNvSpPr txBox="1">
            <a:spLocks/>
          </p:cNvSpPr>
          <p:nvPr/>
        </p:nvSpPr>
        <p:spPr>
          <a:xfrm>
            <a:off x="4422089" y="3150892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/>
              <a:t>5</a:t>
            </a:r>
            <a:endParaRPr lang="en-AU" dirty="0"/>
          </a:p>
        </p:txBody>
      </p:sp>
      <p:sp>
        <p:nvSpPr>
          <p:cNvPr id="6" name="Google Shape;1511;p104">
            <a:extLst>
              <a:ext uri="{FF2B5EF4-FFF2-40B4-BE49-F238E27FC236}">
                <a16:creationId xmlns:a16="http://schemas.microsoft.com/office/drawing/2014/main" id="{EE368154-2C5D-19AD-FC6F-AF130F16A91D}"/>
              </a:ext>
            </a:extLst>
          </p:cNvPr>
          <p:cNvSpPr txBox="1">
            <a:spLocks/>
          </p:cNvSpPr>
          <p:nvPr/>
        </p:nvSpPr>
        <p:spPr>
          <a:xfrm>
            <a:off x="3610437" y="2219616"/>
            <a:ext cx="1922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AU" dirty="0"/>
              <a:t>Point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2"/>
          <p:cNvSpPr txBox="1">
            <a:spLocks noGrp="1"/>
          </p:cNvSpPr>
          <p:nvPr>
            <p:ph type="subTitle" idx="1"/>
          </p:nvPr>
        </p:nvSpPr>
        <p:spPr>
          <a:xfrm>
            <a:off x="989210" y="1107358"/>
            <a:ext cx="7165580" cy="593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dirty="0"/>
              <a:t>Tithing </a:t>
            </a:r>
            <a:endParaRPr sz="2800" dirty="0"/>
          </a:p>
        </p:txBody>
      </p:sp>
      <p:sp>
        <p:nvSpPr>
          <p:cNvPr id="1112" name="Google Shape;1112;p82"/>
          <p:cNvSpPr txBox="1">
            <a:spLocks noGrp="1"/>
          </p:cNvSpPr>
          <p:nvPr>
            <p:ph type="subTitle" idx="2"/>
          </p:nvPr>
        </p:nvSpPr>
        <p:spPr>
          <a:xfrm>
            <a:off x="508635" y="1667428"/>
            <a:ext cx="812673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>
                <a:solidFill>
                  <a:schemeClr val="dk2"/>
                </a:solidFill>
              </a:rPr>
              <a:t>Account Name: Blacktown Chinese Christian Church</a:t>
            </a:r>
          </a:p>
          <a:p>
            <a:pPr marL="0" lvl="0" indent="0"/>
            <a:r>
              <a:rPr lang="en-US" sz="1800" dirty="0">
                <a:solidFill>
                  <a:schemeClr val="dk2"/>
                </a:solidFill>
              </a:rPr>
              <a:t>BSB: 112-879</a:t>
            </a:r>
          </a:p>
          <a:p>
            <a:pPr marL="0" lvl="0" indent="0"/>
            <a:r>
              <a:rPr lang="en-US" sz="1800" dirty="0">
                <a:solidFill>
                  <a:schemeClr val="dk2"/>
                </a:solidFill>
              </a:rPr>
              <a:t>Account: 4216 50263</a:t>
            </a:r>
          </a:p>
          <a:p>
            <a:pPr marL="0" lvl="0" indent="0"/>
            <a:r>
              <a:rPr lang="en-US" sz="1800" dirty="0">
                <a:solidFill>
                  <a:schemeClr val="dk2"/>
                </a:solidFill>
              </a:rPr>
              <a:t>(please put in “offering” in reference box detail)</a:t>
            </a:r>
          </a:p>
          <a:p>
            <a:pPr marL="0" lvl="0" indent="0"/>
            <a:endParaRPr lang="en-US" sz="1800" dirty="0">
              <a:solidFill>
                <a:schemeClr val="dk2"/>
              </a:solidFill>
            </a:endParaRPr>
          </a:p>
          <a:p>
            <a:pPr marL="0" lvl="0" indent="0"/>
            <a:r>
              <a:rPr lang="en-US" sz="1800" dirty="0">
                <a:solidFill>
                  <a:schemeClr val="dk2"/>
                </a:solidFill>
              </a:rPr>
              <a:t>The tithing box is available at the back of </a:t>
            </a:r>
            <a:r>
              <a:rPr lang="en-US" sz="1800">
                <a:solidFill>
                  <a:schemeClr val="dk2"/>
                </a:solidFill>
              </a:rPr>
              <a:t>the hall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96;p136">
            <a:extLst>
              <a:ext uri="{FF2B5EF4-FFF2-40B4-BE49-F238E27FC236}">
                <a16:creationId xmlns:a16="http://schemas.microsoft.com/office/drawing/2014/main" id="{9301778E-68B1-F47F-EF32-78FED7424322}"/>
              </a:ext>
            </a:extLst>
          </p:cNvPr>
          <p:cNvSpPr/>
          <p:nvPr/>
        </p:nvSpPr>
        <p:spPr>
          <a:xfrm rot="18918045" flipH="1">
            <a:off x="7962149" y="3400232"/>
            <a:ext cx="3336232" cy="204209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04"/>
          <p:cNvSpPr txBox="1">
            <a:spLocks noGrp="1"/>
          </p:cNvSpPr>
          <p:nvPr>
            <p:ph type="title"/>
          </p:nvPr>
        </p:nvSpPr>
        <p:spPr>
          <a:xfrm>
            <a:off x="2381250" y="363275"/>
            <a:ext cx="4216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Prayer points</a:t>
            </a:r>
            <a:endParaRPr dirty="0"/>
          </a:p>
        </p:txBody>
      </p:sp>
      <p:sp>
        <p:nvSpPr>
          <p:cNvPr id="1508" name="Google Shape;1508;p104"/>
          <p:cNvSpPr txBox="1">
            <a:spLocks noGrp="1"/>
          </p:cNvSpPr>
          <p:nvPr>
            <p:ph type="subTitle" idx="1"/>
          </p:nvPr>
        </p:nvSpPr>
        <p:spPr>
          <a:xfrm>
            <a:off x="3162844" y="1930731"/>
            <a:ext cx="282419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Point 2</a:t>
            </a:r>
            <a:endParaRPr sz="2000" dirty="0"/>
          </a:p>
        </p:txBody>
      </p:sp>
      <p:sp>
        <p:nvSpPr>
          <p:cNvPr id="1509" name="Google Shape;1509;p104"/>
          <p:cNvSpPr txBox="1">
            <a:spLocks noGrp="1"/>
          </p:cNvSpPr>
          <p:nvPr>
            <p:ph type="subTitle" idx="2"/>
          </p:nvPr>
        </p:nvSpPr>
        <p:spPr>
          <a:xfrm>
            <a:off x="3410783" y="2223056"/>
            <a:ext cx="2346922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Point 2</a:t>
            </a:r>
            <a:endParaRPr dirty="0"/>
          </a:p>
        </p:txBody>
      </p:sp>
      <p:sp>
        <p:nvSpPr>
          <p:cNvPr id="1514" name="Google Shape;1514;p104"/>
          <p:cNvSpPr txBox="1">
            <a:spLocks noGrp="1"/>
          </p:cNvSpPr>
          <p:nvPr>
            <p:ph type="subTitle" idx="7"/>
          </p:nvPr>
        </p:nvSpPr>
        <p:spPr>
          <a:xfrm>
            <a:off x="1899138" y="3828731"/>
            <a:ext cx="2566713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/>
              <a:t>Point 4</a:t>
            </a:r>
            <a:endParaRPr sz="2000" dirty="0"/>
          </a:p>
        </p:txBody>
      </p:sp>
      <p:sp>
        <p:nvSpPr>
          <p:cNvPr id="1515" name="Google Shape;1515;p104"/>
          <p:cNvSpPr txBox="1">
            <a:spLocks noGrp="1"/>
          </p:cNvSpPr>
          <p:nvPr>
            <p:ph type="subTitle" idx="8"/>
          </p:nvPr>
        </p:nvSpPr>
        <p:spPr>
          <a:xfrm>
            <a:off x="1810607" y="4089973"/>
            <a:ext cx="2722686" cy="90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Point 4</a:t>
            </a:r>
            <a:endParaRPr dirty="0"/>
          </a:p>
        </p:txBody>
      </p:sp>
      <p:sp>
        <p:nvSpPr>
          <p:cNvPr id="1516" name="Google Shape;1516;p104"/>
          <p:cNvSpPr txBox="1">
            <a:spLocks noGrp="1"/>
          </p:cNvSpPr>
          <p:nvPr>
            <p:ph type="subTitle" idx="9"/>
          </p:nvPr>
        </p:nvSpPr>
        <p:spPr>
          <a:xfrm>
            <a:off x="6017984" y="1859788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Point 3</a:t>
            </a:r>
            <a:endParaRPr sz="2000" dirty="0"/>
          </a:p>
        </p:txBody>
      </p:sp>
      <p:sp>
        <p:nvSpPr>
          <p:cNvPr id="1517" name="Google Shape;1517;p104"/>
          <p:cNvSpPr txBox="1">
            <a:spLocks noGrp="1"/>
          </p:cNvSpPr>
          <p:nvPr>
            <p:ph type="subTitle" idx="13"/>
          </p:nvPr>
        </p:nvSpPr>
        <p:spPr>
          <a:xfrm>
            <a:off x="5740882" y="2168282"/>
            <a:ext cx="2999709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Point 3</a:t>
            </a:r>
            <a:endParaRPr dirty="0"/>
          </a:p>
        </p:txBody>
      </p:sp>
      <p:sp>
        <p:nvSpPr>
          <p:cNvPr id="1518" name="Google Shape;1518;p104"/>
          <p:cNvSpPr/>
          <p:nvPr/>
        </p:nvSpPr>
        <p:spPr>
          <a:xfrm>
            <a:off x="416565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04"/>
          <p:cNvSpPr/>
          <p:nvPr/>
        </p:nvSpPr>
        <p:spPr>
          <a:xfrm>
            <a:off x="5421038" y="294886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04"/>
          <p:cNvSpPr/>
          <p:nvPr/>
        </p:nvSpPr>
        <p:spPr>
          <a:xfrm>
            <a:off x="2786524" y="3016031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04"/>
          <p:cNvSpPr/>
          <p:nvPr/>
        </p:nvSpPr>
        <p:spPr>
          <a:xfrm>
            <a:off x="6834900" y="1040724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04"/>
          <p:cNvSpPr txBox="1">
            <a:spLocks noGrp="1"/>
          </p:cNvSpPr>
          <p:nvPr>
            <p:ph type="subTitle" idx="14"/>
          </p:nvPr>
        </p:nvSpPr>
        <p:spPr>
          <a:xfrm>
            <a:off x="4584866" y="379571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Point 5</a:t>
            </a:r>
          </a:p>
        </p:txBody>
      </p:sp>
      <p:sp>
        <p:nvSpPr>
          <p:cNvPr id="1524" name="Google Shape;1524;p104"/>
          <p:cNvSpPr txBox="1">
            <a:spLocks noGrp="1"/>
          </p:cNvSpPr>
          <p:nvPr>
            <p:ph type="subTitle" idx="15"/>
          </p:nvPr>
        </p:nvSpPr>
        <p:spPr>
          <a:xfrm>
            <a:off x="4558614" y="4056985"/>
            <a:ext cx="2774779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Point 5</a:t>
            </a:r>
            <a:endParaRPr dirty="0"/>
          </a:p>
        </p:txBody>
      </p:sp>
      <p:sp>
        <p:nvSpPr>
          <p:cNvPr id="3" name="Google Shape;1510;p104">
            <a:extLst>
              <a:ext uri="{FF2B5EF4-FFF2-40B4-BE49-F238E27FC236}">
                <a16:creationId xmlns:a16="http://schemas.microsoft.com/office/drawing/2014/main" id="{1601C430-BD31-9FBF-57A7-9E0F00B23113}"/>
              </a:ext>
            </a:extLst>
          </p:cNvPr>
          <p:cNvSpPr txBox="1">
            <a:spLocks/>
          </p:cNvSpPr>
          <p:nvPr/>
        </p:nvSpPr>
        <p:spPr>
          <a:xfrm>
            <a:off x="4353578" y="1296531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2</a:t>
            </a:r>
          </a:p>
        </p:txBody>
      </p:sp>
      <p:sp>
        <p:nvSpPr>
          <p:cNvPr id="4" name="Google Shape;1510;p104">
            <a:extLst>
              <a:ext uri="{FF2B5EF4-FFF2-40B4-BE49-F238E27FC236}">
                <a16:creationId xmlns:a16="http://schemas.microsoft.com/office/drawing/2014/main" id="{FD35B59A-B913-D6A3-EA8D-27CCEBB55031}"/>
              </a:ext>
            </a:extLst>
          </p:cNvPr>
          <p:cNvSpPr txBox="1">
            <a:spLocks/>
          </p:cNvSpPr>
          <p:nvPr/>
        </p:nvSpPr>
        <p:spPr>
          <a:xfrm>
            <a:off x="7022828" y="1296531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3</a:t>
            </a:r>
          </a:p>
        </p:txBody>
      </p:sp>
      <p:sp>
        <p:nvSpPr>
          <p:cNvPr id="5" name="Google Shape;1510;p104">
            <a:extLst>
              <a:ext uri="{FF2B5EF4-FFF2-40B4-BE49-F238E27FC236}">
                <a16:creationId xmlns:a16="http://schemas.microsoft.com/office/drawing/2014/main" id="{E3E52527-683D-9189-0EA9-CF4319FC775E}"/>
              </a:ext>
            </a:extLst>
          </p:cNvPr>
          <p:cNvSpPr txBox="1">
            <a:spLocks/>
          </p:cNvSpPr>
          <p:nvPr/>
        </p:nvSpPr>
        <p:spPr>
          <a:xfrm>
            <a:off x="2974964" y="3256075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4</a:t>
            </a:r>
          </a:p>
        </p:txBody>
      </p:sp>
      <p:sp>
        <p:nvSpPr>
          <p:cNvPr id="7" name="Google Shape;1510;p104">
            <a:extLst>
              <a:ext uri="{FF2B5EF4-FFF2-40B4-BE49-F238E27FC236}">
                <a16:creationId xmlns:a16="http://schemas.microsoft.com/office/drawing/2014/main" id="{FAC4BF0A-2274-AE84-2B11-8DD7912C8AAC}"/>
              </a:ext>
            </a:extLst>
          </p:cNvPr>
          <p:cNvSpPr txBox="1">
            <a:spLocks/>
          </p:cNvSpPr>
          <p:nvPr/>
        </p:nvSpPr>
        <p:spPr>
          <a:xfrm>
            <a:off x="5609478" y="3194091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AU" dirty="0"/>
              <a:t>5</a:t>
            </a:r>
          </a:p>
        </p:txBody>
      </p:sp>
      <p:sp>
        <p:nvSpPr>
          <p:cNvPr id="8" name="Google Shape;2495;p136">
            <a:extLst>
              <a:ext uri="{FF2B5EF4-FFF2-40B4-BE49-F238E27FC236}">
                <a16:creationId xmlns:a16="http://schemas.microsoft.com/office/drawing/2014/main" id="{74FAB5DF-5297-9F0C-AAB5-819B75043F83}"/>
              </a:ext>
            </a:extLst>
          </p:cNvPr>
          <p:cNvSpPr/>
          <p:nvPr/>
        </p:nvSpPr>
        <p:spPr>
          <a:xfrm rot="4119184">
            <a:off x="-1218566" y="3819938"/>
            <a:ext cx="3152459" cy="161001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496;p136">
            <a:extLst>
              <a:ext uri="{FF2B5EF4-FFF2-40B4-BE49-F238E27FC236}">
                <a16:creationId xmlns:a16="http://schemas.microsoft.com/office/drawing/2014/main" id="{5C691068-CBC8-75E9-C65A-7A8D97850429}"/>
              </a:ext>
            </a:extLst>
          </p:cNvPr>
          <p:cNvSpPr/>
          <p:nvPr/>
        </p:nvSpPr>
        <p:spPr>
          <a:xfrm rot="1755031" flipH="1">
            <a:off x="-1171500" y="4129446"/>
            <a:ext cx="3336232" cy="204209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75;p135">
            <a:extLst>
              <a:ext uri="{FF2B5EF4-FFF2-40B4-BE49-F238E27FC236}">
                <a16:creationId xmlns:a16="http://schemas.microsoft.com/office/drawing/2014/main" id="{1913EA87-30DB-2CE8-ED47-2684268F62BB}"/>
              </a:ext>
            </a:extLst>
          </p:cNvPr>
          <p:cNvSpPr/>
          <p:nvPr/>
        </p:nvSpPr>
        <p:spPr>
          <a:xfrm rot="4207798">
            <a:off x="-1638920" y="3934631"/>
            <a:ext cx="2677489" cy="3843532"/>
          </a:xfrm>
          <a:custGeom>
            <a:avLst/>
            <a:gdLst/>
            <a:ahLst/>
            <a:cxnLst/>
            <a:rect l="l" t="t" r="r" b="b"/>
            <a:pathLst>
              <a:path w="57522" h="53146" extrusionOk="0">
                <a:moveTo>
                  <a:pt x="38824" y="0"/>
                </a:moveTo>
                <a:cubicBezTo>
                  <a:pt x="36106" y="0"/>
                  <a:pt x="34222" y="1704"/>
                  <a:pt x="30325" y="3209"/>
                </a:cubicBezTo>
                <a:cubicBezTo>
                  <a:pt x="28876" y="3933"/>
                  <a:pt x="27395" y="4167"/>
                  <a:pt x="25907" y="4167"/>
                </a:cubicBezTo>
                <a:cubicBezTo>
                  <a:pt x="23199" y="4167"/>
                  <a:pt x="20471" y="3393"/>
                  <a:pt x="17884" y="3393"/>
                </a:cubicBezTo>
                <a:cubicBezTo>
                  <a:pt x="16641" y="3393"/>
                  <a:pt x="15430" y="3571"/>
                  <a:pt x="14270" y="4101"/>
                </a:cubicBezTo>
                <a:cubicBezTo>
                  <a:pt x="0" y="10344"/>
                  <a:pt x="24973" y="34425"/>
                  <a:pt x="8467" y="44676"/>
                </a:cubicBezTo>
                <a:lnTo>
                  <a:pt x="8919" y="45128"/>
                </a:lnTo>
                <a:cubicBezTo>
                  <a:pt x="8467" y="50920"/>
                  <a:pt x="14710" y="51812"/>
                  <a:pt x="19170" y="52704"/>
                </a:cubicBezTo>
                <a:cubicBezTo>
                  <a:pt x="21169" y="52998"/>
                  <a:pt x="23137" y="53146"/>
                  <a:pt x="25060" y="53146"/>
                </a:cubicBezTo>
                <a:cubicBezTo>
                  <a:pt x="37720" y="53146"/>
                  <a:pt x="48416" y="46755"/>
                  <a:pt x="53062" y="33974"/>
                </a:cubicBezTo>
                <a:cubicBezTo>
                  <a:pt x="57522" y="22831"/>
                  <a:pt x="55738" y="7668"/>
                  <a:pt x="43703" y="1425"/>
                </a:cubicBezTo>
                <a:cubicBezTo>
                  <a:pt x="41662" y="402"/>
                  <a:pt x="40144" y="0"/>
                  <a:pt x="388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495;p136">
            <a:extLst>
              <a:ext uri="{FF2B5EF4-FFF2-40B4-BE49-F238E27FC236}">
                <a16:creationId xmlns:a16="http://schemas.microsoft.com/office/drawing/2014/main" id="{CFA25076-6DCA-B713-3919-3C2A3F1B0431}"/>
              </a:ext>
            </a:extLst>
          </p:cNvPr>
          <p:cNvSpPr/>
          <p:nvPr/>
        </p:nvSpPr>
        <p:spPr>
          <a:xfrm rot="18500318">
            <a:off x="7155473" y="3936753"/>
            <a:ext cx="3152459" cy="161001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475;p135">
            <a:extLst>
              <a:ext uri="{FF2B5EF4-FFF2-40B4-BE49-F238E27FC236}">
                <a16:creationId xmlns:a16="http://schemas.microsoft.com/office/drawing/2014/main" id="{4BBD2E60-8182-A228-6E59-E68E5E9F4CEB}"/>
              </a:ext>
            </a:extLst>
          </p:cNvPr>
          <p:cNvSpPr/>
          <p:nvPr/>
        </p:nvSpPr>
        <p:spPr>
          <a:xfrm rot="17811118">
            <a:off x="7578152" y="4477142"/>
            <a:ext cx="2677489" cy="3843532"/>
          </a:xfrm>
          <a:custGeom>
            <a:avLst/>
            <a:gdLst/>
            <a:ahLst/>
            <a:cxnLst/>
            <a:rect l="l" t="t" r="r" b="b"/>
            <a:pathLst>
              <a:path w="57522" h="53146" extrusionOk="0">
                <a:moveTo>
                  <a:pt x="38824" y="0"/>
                </a:moveTo>
                <a:cubicBezTo>
                  <a:pt x="36106" y="0"/>
                  <a:pt x="34222" y="1704"/>
                  <a:pt x="30325" y="3209"/>
                </a:cubicBezTo>
                <a:cubicBezTo>
                  <a:pt x="28876" y="3933"/>
                  <a:pt x="27395" y="4167"/>
                  <a:pt x="25907" y="4167"/>
                </a:cubicBezTo>
                <a:cubicBezTo>
                  <a:pt x="23199" y="4167"/>
                  <a:pt x="20471" y="3393"/>
                  <a:pt x="17884" y="3393"/>
                </a:cubicBezTo>
                <a:cubicBezTo>
                  <a:pt x="16641" y="3393"/>
                  <a:pt x="15430" y="3571"/>
                  <a:pt x="14270" y="4101"/>
                </a:cubicBezTo>
                <a:cubicBezTo>
                  <a:pt x="0" y="10344"/>
                  <a:pt x="24973" y="34425"/>
                  <a:pt x="8467" y="44676"/>
                </a:cubicBezTo>
                <a:lnTo>
                  <a:pt x="8919" y="45128"/>
                </a:lnTo>
                <a:cubicBezTo>
                  <a:pt x="8467" y="50920"/>
                  <a:pt x="14710" y="51812"/>
                  <a:pt x="19170" y="52704"/>
                </a:cubicBezTo>
                <a:cubicBezTo>
                  <a:pt x="21169" y="52998"/>
                  <a:pt x="23137" y="53146"/>
                  <a:pt x="25060" y="53146"/>
                </a:cubicBezTo>
                <a:cubicBezTo>
                  <a:pt x="37720" y="53146"/>
                  <a:pt x="48416" y="46755"/>
                  <a:pt x="53062" y="33974"/>
                </a:cubicBezTo>
                <a:cubicBezTo>
                  <a:pt x="57522" y="22831"/>
                  <a:pt x="55738" y="7668"/>
                  <a:pt x="43703" y="1425"/>
                </a:cubicBezTo>
                <a:cubicBezTo>
                  <a:pt x="41662" y="402"/>
                  <a:pt x="40144" y="0"/>
                  <a:pt x="388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14;p104">
            <a:extLst>
              <a:ext uri="{FF2B5EF4-FFF2-40B4-BE49-F238E27FC236}">
                <a16:creationId xmlns:a16="http://schemas.microsoft.com/office/drawing/2014/main" id="{35F62271-C261-E900-4E4E-C0F2D2266CE8}"/>
              </a:ext>
            </a:extLst>
          </p:cNvPr>
          <p:cNvSpPr txBox="1">
            <a:spLocks/>
          </p:cNvSpPr>
          <p:nvPr/>
        </p:nvSpPr>
        <p:spPr>
          <a:xfrm>
            <a:off x="699046" y="1858917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sz="2000" dirty="0"/>
              <a:t>Missionaries</a:t>
            </a:r>
          </a:p>
        </p:txBody>
      </p:sp>
      <p:sp>
        <p:nvSpPr>
          <p:cNvPr id="11" name="Google Shape;1515;p104">
            <a:extLst>
              <a:ext uri="{FF2B5EF4-FFF2-40B4-BE49-F238E27FC236}">
                <a16:creationId xmlns:a16="http://schemas.microsoft.com/office/drawing/2014/main" id="{92242130-0919-DADA-7E7D-560CE32CC6D4}"/>
              </a:ext>
            </a:extLst>
          </p:cNvPr>
          <p:cNvSpPr txBox="1">
            <a:spLocks/>
          </p:cNvSpPr>
          <p:nvPr/>
        </p:nvSpPr>
        <p:spPr>
          <a:xfrm>
            <a:off x="529902" y="2120159"/>
            <a:ext cx="2722686" cy="9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Daniel and Ester plan to leave for mission in West Asia, pray for their mission</a:t>
            </a:r>
          </a:p>
        </p:txBody>
      </p:sp>
      <p:sp>
        <p:nvSpPr>
          <p:cNvPr id="12" name="Google Shape;1521;p104">
            <a:extLst>
              <a:ext uri="{FF2B5EF4-FFF2-40B4-BE49-F238E27FC236}">
                <a16:creationId xmlns:a16="http://schemas.microsoft.com/office/drawing/2014/main" id="{89F80136-FD89-0FA7-F942-20C7D05C64C1}"/>
              </a:ext>
            </a:extLst>
          </p:cNvPr>
          <p:cNvSpPr/>
          <p:nvPr/>
        </p:nvSpPr>
        <p:spPr>
          <a:xfrm>
            <a:off x="1505819" y="1046217"/>
            <a:ext cx="812700" cy="81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10;p104">
            <a:extLst>
              <a:ext uri="{FF2B5EF4-FFF2-40B4-BE49-F238E27FC236}">
                <a16:creationId xmlns:a16="http://schemas.microsoft.com/office/drawing/2014/main" id="{E984923F-167A-C23F-CD8D-099CC190D525}"/>
              </a:ext>
            </a:extLst>
          </p:cNvPr>
          <p:cNvSpPr txBox="1">
            <a:spLocks/>
          </p:cNvSpPr>
          <p:nvPr/>
        </p:nvSpPr>
        <p:spPr>
          <a:xfrm>
            <a:off x="1694259" y="1286261"/>
            <a:ext cx="435819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/>
              <a:t>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12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7"/>
          <p:cNvSpPr txBox="1">
            <a:spLocks noGrp="1"/>
          </p:cNvSpPr>
          <p:nvPr>
            <p:ph type="title"/>
          </p:nvPr>
        </p:nvSpPr>
        <p:spPr>
          <a:xfrm>
            <a:off x="514350" y="2370053"/>
            <a:ext cx="81153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Prayer and offering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3"/>
          <p:cNvSpPr txBox="1">
            <a:spLocks noGrp="1"/>
          </p:cNvSpPr>
          <p:nvPr>
            <p:ph type="title"/>
          </p:nvPr>
        </p:nvSpPr>
        <p:spPr>
          <a:xfrm>
            <a:off x="5669019" y="1600200"/>
            <a:ext cx="3543300" cy="19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Mingle Time!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112A2-FCD8-9E03-F7E7-8FA9A4090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73"/>
          <a:stretch/>
        </p:blipFill>
        <p:spPr>
          <a:xfrm>
            <a:off x="73468" y="738473"/>
            <a:ext cx="4877673" cy="366840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86817-3C76-927E-F7EC-ECD699E9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37" y="1993969"/>
            <a:ext cx="8254721" cy="690900"/>
          </a:xfrm>
        </p:spPr>
        <p:txBody>
          <a:bodyPr/>
          <a:lstStyle/>
          <a:p>
            <a:r>
              <a:rPr lang="en-AU" dirty="0"/>
              <a:t>Please Put Your Phones on Silent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F58A81-C7BB-A76F-5B06-C6B56CF0951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137786" y="2458631"/>
            <a:ext cx="4868427" cy="690900"/>
          </a:xfrm>
        </p:spPr>
        <p:txBody>
          <a:bodyPr/>
          <a:lstStyle/>
          <a:p>
            <a:r>
              <a:rPr lang="en-AU" sz="1600" dirty="0"/>
              <a:t>Prepare your hearts for worship.</a:t>
            </a:r>
          </a:p>
          <a:p>
            <a:r>
              <a:rPr lang="en-AU" sz="1600" dirty="0"/>
              <a:t>Thank you!</a:t>
            </a:r>
          </a:p>
        </p:txBody>
      </p:sp>
      <p:pic>
        <p:nvPicPr>
          <p:cNvPr id="1028" name="Picture 4" descr="silent mode Icon - Free PNG &amp; SVG 782999 - Noun Project">
            <a:extLst>
              <a:ext uri="{FF2B5EF4-FFF2-40B4-BE49-F238E27FC236}">
                <a16:creationId xmlns:a16="http://schemas.microsoft.com/office/drawing/2014/main" id="{FE86EDE4-474F-FC22-733C-5BB2731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51" y="3149531"/>
            <a:ext cx="172622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4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EEB0-CFFD-A9D2-C5B2-C3B5AA7C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2491"/>
            <a:ext cx="9144000" cy="822300"/>
          </a:xfrm>
        </p:spPr>
        <p:txBody>
          <a:bodyPr/>
          <a:lstStyle/>
          <a:p>
            <a:r>
              <a:rPr lang="en-US" sz="2400" dirty="0"/>
              <a:t>Introductory bible reading</a:t>
            </a:r>
            <a:endParaRPr lang="en-A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BABD-CA8A-A39A-AC36-6F39390F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037" y="1564791"/>
            <a:ext cx="7465925" cy="1038859"/>
          </a:xfrm>
        </p:spPr>
        <p:txBody>
          <a:bodyPr/>
          <a:lstStyle/>
          <a:p>
            <a:pPr algn="l"/>
            <a:r>
              <a:rPr lang="en-US" sz="2400" b="1" i="0" baseline="3000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 steven does this</a:t>
            </a:r>
            <a:endParaRPr lang="en-US" sz="1800" b="0" i="0" dirty="0">
              <a:solidFill>
                <a:schemeClr val="bg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DE22-3A6C-AE7E-0528-3E73036D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Worship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43F9D-8CA5-EBB8-6995-9E5C9EC0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stand up and sing if you’re comfortable</a:t>
            </a:r>
          </a:p>
          <a:p>
            <a:endParaRPr lang="en-US" dirty="0"/>
          </a:p>
          <a:p>
            <a:r>
              <a:rPr lang="en-US" dirty="0"/>
              <a:t>Replace with appropriate songs – which should be made into </a:t>
            </a:r>
            <a:r>
              <a:rPr lang="en-US" b="1" dirty="0"/>
              <a:t>separate ppts </a:t>
            </a:r>
            <a:r>
              <a:rPr lang="en-US" dirty="0"/>
              <a:t>for the sake of automation</a:t>
            </a:r>
          </a:p>
        </p:txBody>
      </p:sp>
    </p:spTree>
    <p:extLst>
      <p:ext uri="{BB962C8B-B14F-4D97-AF65-F5344CB8AC3E}">
        <p14:creationId xmlns:p14="http://schemas.microsoft.com/office/powerpoint/2010/main" val="99095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13A1-E9BA-6516-6D91-E93E5C1A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432B-7078-05E5-DF58-8AA92ECFE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CCLI 1</a:t>
            </a:r>
          </a:p>
        </p:txBody>
      </p:sp>
    </p:spTree>
    <p:extLst>
      <p:ext uri="{BB962C8B-B14F-4D97-AF65-F5344CB8AC3E}">
        <p14:creationId xmlns:p14="http://schemas.microsoft.com/office/powerpoint/2010/main" val="176951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13A1-E9BA-6516-6D91-E93E5C1A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432B-7078-05E5-DF58-8AA92ECFE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CCLI 2</a:t>
            </a:r>
          </a:p>
        </p:txBody>
      </p:sp>
    </p:spTree>
    <p:extLst>
      <p:ext uri="{BB962C8B-B14F-4D97-AF65-F5344CB8AC3E}">
        <p14:creationId xmlns:p14="http://schemas.microsoft.com/office/powerpoint/2010/main" val="36454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13A1-E9BA-6516-6D91-E93E5C1A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432B-7078-05E5-DF58-8AA92ECFE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CCLI 3</a:t>
            </a:r>
          </a:p>
        </p:txBody>
      </p:sp>
    </p:spTree>
    <p:extLst>
      <p:ext uri="{BB962C8B-B14F-4D97-AF65-F5344CB8AC3E}">
        <p14:creationId xmlns:p14="http://schemas.microsoft.com/office/powerpoint/2010/main" val="110141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4"/>
          <p:cNvSpPr txBox="1">
            <a:spLocks noGrp="1"/>
          </p:cNvSpPr>
          <p:nvPr>
            <p:ph type="title"/>
          </p:nvPr>
        </p:nvSpPr>
        <p:spPr>
          <a:xfrm>
            <a:off x="121740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7200" dirty="0"/>
              <a:t>Bible Reading</a:t>
            </a:r>
            <a:endParaRPr sz="7200" dirty="0"/>
          </a:p>
        </p:txBody>
      </p:sp>
      <p:sp>
        <p:nvSpPr>
          <p:cNvPr id="1285" name="Google Shape;1285;p94"/>
          <p:cNvSpPr txBox="1">
            <a:spLocks noGrp="1"/>
          </p:cNvSpPr>
          <p:nvPr>
            <p:ph type="body" idx="1"/>
          </p:nvPr>
        </p:nvSpPr>
        <p:spPr>
          <a:xfrm>
            <a:off x="1668825" y="2861517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Replace with appropriate passage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84"/>
          <p:cNvSpPr txBox="1">
            <a:spLocks noGrp="1"/>
          </p:cNvSpPr>
          <p:nvPr>
            <p:ph type="subTitle" idx="1"/>
          </p:nvPr>
        </p:nvSpPr>
        <p:spPr>
          <a:xfrm>
            <a:off x="140675" y="1085128"/>
            <a:ext cx="8862645" cy="148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AU" b="1" baseline="30000" dirty="0"/>
              <a:t>16 </a:t>
            </a:r>
            <a:r>
              <a:rPr lang="en-AU" dirty="0"/>
              <a:t>I repeat: Let no one take me for a fool. But if you do, then tolerate me just as you would a fool, so that I may do a little boasting. </a:t>
            </a:r>
            <a:r>
              <a:rPr lang="en-AU" b="1" baseline="30000" dirty="0"/>
              <a:t>17 </a:t>
            </a:r>
            <a:r>
              <a:rPr lang="en-AU" dirty="0"/>
              <a:t>In this self-confident boasting I am not talking as the Lord would, but as a fool. </a:t>
            </a:r>
            <a:r>
              <a:rPr lang="en-AU" b="1" baseline="30000" dirty="0"/>
              <a:t>18 </a:t>
            </a:r>
            <a:r>
              <a:rPr lang="en-AU" dirty="0"/>
              <a:t>Since many are boasting in the way the world does, I too will boast. </a:t>
            </a:r>
            <a:r>
              <a:rPr lang="en-AU" b="1" baseline="30000" dirty="0"/>
              <a:t>19 </a:t>
            </a:r>
            <a:r>
              <a:rPr lang="en-AU" dirty="0"/>
              <a:t>You gladly put up with fools since you are so wise! </a:t>
            </a:r>
            <a:r>
              <a:rPr lang="en-AU" b="1" baseline="30000" dirty="0"/>
              <a:t>20 </a:t>
            </a:r>
            <a:r>
              <a:rPr lang="en-AU" dirty="0"/>
              <a:t>In fact, you even put up with anyone who enslaves you or exploits you or takes advantage of you or puts on airs or slaps you in the face. </a:t>
            </a:r>
            <a:r>
              <a:rPr lang="en-AU" b="1" baseline="30000" dirty="0"/>
              <a:t>21 </a:t>
            </a:r>
            <a:r>
              <a:rPr lang="en-AU" dirty="0"/>
              <a:t>To my shame I admit that we were too weak for that!</a:t>
            </a:r>
          </a:p>
          <a:p>
            <a:pPr algn="l"/>
            <a:r>
              <a:rPr lang="en-AU" dirty="0"/>
              <a:t>Whatever anyone else dares to boast about—I am speaking as a fool—I also dare to boast about. </a:t>
            </a:r>
            <a:endParaRPr dirty="0"/>
          </a:p>
        </p:txBody>
      </p:sp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2923679" y="696010"/>
            <a:ext cx="3296636" cy="778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/>
              <a:t>2 Corinthians 11:16-33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353</Words>
  <Application>Microsoft Macintosh PowerPoint</Application>
  <PresentationFormat>On-screen Show (16:9)</PresentationFormat>
  <Paragraphs>65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Josefin Sans</vt:lpstr>
      <vt:lpstr>Open Sans</vt:lpstr>
      <vt:lpstr>Arial</vt:lpstr>
      <vt:lpstr>Aquatic and Physical Therapy Center XL by Slidesgo</vt:lpstr>
      <vt:lpstr>BCCC English service </vt:lpstr>
      <vt:lpstr>Please Put Your Phones on Silent </vt:lpstr>
      <vt:lpstr>Introductory bible reading</vt:lpstr>
      <vt:lpstr>Worship</vt:lpstr>
      <vt:lpstr>Song 1</vt:lpstr>
      <vt:lpstr>Song 2</vt:lpstr>
      <vt:lpstr>Song 3</vt:lpstr>
      <vt:lpstr>Bible Reading</vt:lpstr>
      <vt:lpstr>2 Corinthians 11:16-33</vt:lpstr>
      <vt:lpstr>Announcements</vt:lpstr>
      <vt:lpstr>PowerPoint Presentation</vt:lpstr>
      <vt:lpstr>Prayer points</vt:lpstr>
      <vt:lpstr>Prayer and offering </vt:lpstr>
      <vt:lpstr>Mingle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25</cp:revision>
  <dcterms:modified xsi:type="dcterms:W3CDTF">2023-08-16T09:47:03Z</dcterms:modified>
</cp:coreProperties>
</file>