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9"/>
  </p:notesMasterIdLst>
  <p:sldIdLst>
    <p:sldId id="262" r:id="rId2"/>
    <p:sldId id="258" r:id="rId3"/>
    <p:sldId id="413" r:id="rId4"/>
    <p:sldId id="382" r:id="rId5"/>
    <p:sldId id="349" r:id="rId6"/>
    <p:sldId id="487" r:id="rId7"/>
    <p:sldId id="4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BE1D-0265-4F58-A533-17D319664DF5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7E50-7C65-4BB9-8872-EC6C6CAC0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28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2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40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1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937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4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57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780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693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2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82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89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746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390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39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800"/>
              <a:t>Amazing Grace (my Chains are Gone)</a:t>
            </a:r>
          </a:p>
        </p:txBody>
      </p:sp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445D685-575B-3AA7-6A9D-6716CCBC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3" r="3502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7193106A-9EAB-DCF4-288F-FEB3E32FD5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23948" y="4681498"/>
            <a:ext cx="5398400" cy="14958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sz="1467" dirty="0"/>
              <a:t>Andy Harrison, BJ </a:t>
            </a:r>
            <a:r>
              <a:rPr lang="en-US" sz="1467" dirty="0" err="1"/>
              <a:t>Pridham</a:t>
            </a:r>
            <a:r>
              <a:rPr lang="en-US" sz="1467" dirty="0"/>
              <a:t>, Mitch Wong</a:t>
            </a:r>
          </a:p>
          <a:p>
            <a:pPr marL="0" indent="0">
              <a:spcAft>
                <a:spcPts val="600"/>
              </a:spcAft>
            </a:pPr>
            <a:r>
              <a:rPr lang="en-US" sz="1467" dirty="0"/>
              <a:t>© 2016 </a:t>
            </a:r>
            <a:r>
              <a:rPr lang="en-US" sz="1467" dirty="0" err="1"/>
              <a:t>Planetshakers</a:t>
            </a:r>
            <a:r>
              <a:rPr lang="en-US" sz="1467" dirty="0"/>
              <a:t> Ministries Int. Inc. (Admin. by Music Services, Inc.)</a:t>
            </a:r>
          </a:p>
          <a:p>
            <a:pPr marL="0" indent="0">
              <a:spcAft>
                <a:spcPts val="600"/>
              </a:spcAft>
            </a:pPr>
            <a:r>
              <a:rPr lang="en-US" sz="1467" dirty="0"/>
              <a:t>CCLI </a:t>
            </a:r>
            <a:r>
              <a:rPr lang="en-US" sz="1467" dirty="0" err="1"/>
              <a:t>Licence</a:t>
            </a:r>
            <a:r>
              <a:rPr lang="en-US" sz="1467" dirty="0"/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17" y="0"/>
            <a:ext cx="10868967" cy="6384053"/>
          </a:xfrm>
        </p:spPr>
        <p:txBody>
          <a:bodyPr/>
          <a:lstStyle/>
          <a:p>
            <a:r>
              <a:rPr lang="en-US" sz="4267" dirty="0"/>
              <a:t>Verse 1</a:t>
            </a:r>
          </a:p>
          <a:p>
            <a:r>
              <a:rPr lang="en-US" sz="4267" dirty="0"/>
              <a:t>Amazing grace how sweet the sound</a:t>
            </a:r>
          </a:p>
          <a:p>
            <a:r>
              <a:rPr lang="en-US" sz="4267" dirty="0"/>
              <a:t>That saved a wretch like me</a:t>
            </a:r>
          </a:p>
          <a:p>
            <a:r>
              <a:rPr lang="en-US" sz="4267" dirty="0"/>
              <a:t>I once was lost, but now I'm found</a:t>
            </a:r>
          </a:p>
          <a:p>
            <a:r>
              <a:rPr lang="en-US" sz="4267" dirty="0"/>
              <a:t>Was blind, but now I see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 err="1"/>
              <a:t>'Twas</a:t>
            </a:r>
            <a:r>
              <a:rPr lang="en-US" sz="4267" dirty="0"/>
              <a:t> grace that taught my heart to fear</a:t>
            </a:r>
          </a:p>
          <a:p>
            <a:r>
              <a:rPr lang="en-US" sz="4267" dirty="0"/>
              <a:t>And grace my fears relieved</a:t>
            </a:r>
          </a:p>
          <a:p>
            <a:r>
              <a:rPr lang="en-US" sz="4267" dirty="0"/>
              <a:t>How precious did that grace appear</a:t>
            </a:r>
          </a:p>
          <a:p>
            <a:r>
              <a:rPr lang="en-US" sz="4267" dirty="0"/>
              <a:t>The hour I first believed</a:t>
            </a:r>
          </a:p>
        </p:txBody>
      </p:sp>
    </p:spTree>
    <p:extLst>
      <p:ext uri="{BB962C8B-B14F-4D97-AF65-F5344CB8AC3E}">
        <p14:creationId xmlns:p14="http://schemas.microsoft.com/office/powerpoint/2010/main" val="1526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My chains are gone, I've been set free</a:t>
            </a:r>
          </a:p>
          <a:p>
            <a:r>
              <a:rPr lang="en-US" sz="4267" dirty="0"/>
              <a:t>My God, my Savior has ransomed me</a:t>
            </a:r>
          </a:p>
          <a:p>
            <a:r>
              <a:rPr lang="en-US" sz="4267" dirty="0"/>
              <a:t>And like a flood His mercy reigns</a:t>
            </a:r>
          </a:p>
          <a:p>
            <a:r>
              <a:rPr lang="en-US" sz="4267" dirty="0"/>
              <a:t>Unending love</a:t>
            </a:r>
          </a:p>
          <a:p>
            <a:r>
              <a:rPr lang="en-US" sz="4267" dirty="0"/>
              <a:t>Amazing grace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5529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3 </a:t>
            </a:r>
          </a:p>
          <a:p>
            <a:r>
              <a:rPr lang="en-US" sz="4267" dirty="0"/>
              <a:t>The Lord has promised good to me</a:t>
            </a:r>
          </a:p>
          <a:p>
            <a:r>
              <a:rPr lang="en-US" sz="4267" dirty="0"/>
              <a:t>His word my hope secures</a:t>
            </a:r>
          </a:p>
          <a:p>
            <a:r>
              <a:rPr lang="en-US" sz="4267" dirty="0"/>
              <a:t>He will my shield and portion be</a:t>
            </a:r>
          </a:p>
          <a:p>
            <a:r>
              <a:rPr lang="en-US" sz="4267" dirty="0"/>
              <a:t>As long as life endures</a:t>
            </a:r>
          </a:p>
        </p:txBody>
      </p:sp>
    </p:spTree>
    <p:extLst>
      <p:ext uri="{BB962C8B-B14F-4D97-AF65-F5344CB8AC3E}">
        <p14:creationId xmlns:p14="http://schemas.microsoft.com/office/powerpoint/2010/main" val="3457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My chains are gone, I've been set free</a:t>
            </a:r>
          </a:p>
          <a:p>
            <a:r>
              <a:rPr lang="en-US" sz="4267" dirty="0"/>
              <a:t>My God, my Savior has ransomed me</a:t>
            </a:r>
          </a:p>
          <a:p>
            <a:r>
              <a:rPr lang="en-US" sz="4267" dirty="0"/>
              <a:t>And like a flood His mercy reigns</a:t>
            </a:r>
          </a:p>
          <a:p>
            <a:r>
              <a:rPr lang="en-US" sz="4267" dirty="0"/>
              <a:t>Unending love</a:t>
            </a:r>
          </a:p>
          <a:p>
            <a:r>
              <a:rPr lang="en-US" sz="4267" dirty="0"/>
              <a:t>Amazing grace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383662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4</a:t>
            </a:r>
          </a:p>
          <a:p>
            <a:r>
              <a:rPr lang="en-US" sz="4267" dirty="0"/>
              <a:t>The earth shall soon dissolve like snow</a:t>
            </a:r>
          </a:p>
          <a:p>
            <a:r>
              <a:rPr lang="en-US" sz="4267" dirty="0"/>
              <a:t>The sun forbear to shine</a:t>
            </a:r>
          </a:p>
          <a:p>
            <a:r>
              <a:rPr lang="en-US" sz="4267" dirty="0"/>
              <a:t>But God, who called me here below</a:t>
            </a:r>
          </a:p>
          <a:p>
            <a:r>
              <a:rPr lang="en-US" sz="4267" dirty="0"/>
              <a:t>Will be forever mine, will be forever mine</a:t>
            </a:r>
          </a:p>
          <a:p>
            <a:r>
              <a:rPr lang="en-US" sz="4267" dirty="0"/>
              <a:t>You are forever mine</a:t>
            </a:r>
          </a:p>
        </p:txBody>
      </p:sp>
    </p:spTree>
    <p:extLst>
      <p:ext uri="{BB962C8B-B14F-4D97-AF65-F5344CB8AC3E}">
        <p14:creationId xmlns:p14="http://schemas.microsoft.com/office/powerpoint/2010/main" val="3940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213</Words>
  <Application>Microsoft Macintosh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Josefin Sans</vt:lpstr>
      <vt:lpstr>Open Sans</vt:lpstr>
      <vt:lpstr>Parcel</vt:lpstr>
      <vt:lpstr>Amazing Grace (my Chains are Gone)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Grace (my Chains are Gone)</dc:title>
  <dc:creator>Annabel Lam</dc:creator>
  <cp:lastModifiedBy>Pang Ho Wu</cp:lastModifiedBy>
  <cp:revision>4</cp:revision>
  <dcterms:created xsi:type="dcterms:W3CDTF">2023-06-24T13:22:34Z</dcterms:created>
  <dcterms:modified xsi:type="dcterms:W3CDTF">2023-10-27T08:03:18Z</dcterms:modified>
</cp:coreProperties>
</file>