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7"/>
  </p:notesMasterIdLst>
  <p:sldIdLst>
    <p:sldId id="261" r:id="rId2"/>
    <p:sldId id="259" r:id="rId3"/>
    <p:sldId id="356" r:id="rId4"/>
    <p:sldId id="428" r:id="rId5"/>
    <p:sldId id="357" r:id="rId6"/>
    <p:sldId id="452" r:id="rId7"/>
    <p:sldId id="476" r:id="rId8"/>
    <p:sldId id="359" r:id="rId9"/>
    <p:sldId id="416" r:id="rId10"/>
    <p:sldId id="474" r:id="rId11"/>
    <p:sldId id="475" r:id="rId12"/>
    <p:sldId id="477" r:id="rId13"/>
    <p:sldId id="478" r:id="rId14"/>
    <p:sldId id="479" r:id="rId15"/>
    <p:sldId id="4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D6CC7-EDB3-41DC-9D24-1F29D630A0D9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228B1-EDAE-45CC-98B7-A02ABE6E0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29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674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655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934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045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688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27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67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84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477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93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99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707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331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431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818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542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1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930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17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164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332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435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Picture 1092">
            <a:extLst>
              <a:ext uri="{FF2B5EF4-FFF2-40B4-BE49-F238E27FC236}">
                <a16:creationId xmlns:a16="http://schemas.microsoft.com/office/drawing/2014/main" id="{91134895-AFCC-1BFE-995F-E1B4400AA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17" r="-1" b="-1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Christ is Enough</a:t>
            </a: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68D8C857-9447-4941-8520-9A44A926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8242273" y="973600"/>
            <a:ext cx="3374136" cy="4924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I have decided to follow Jesus</a:t>
            </a:r>
          </a:p>
          <a:p>
            <a:pPr marL="0" indent="0"/>
            <a:r>
              <a:rPr lang="en-US" sz="4267" dirty="0"/>
              <a:t>No turning back</a:t>
            </a:r>
          </a:p>
          <a:p>
            <a:pPr marL="0" indent="0"/>
            <a:r>
              <a:rPr lang="en-US" sz="4267" dirty="0"/>
              <a:t>No turning back</a:t>
            </a:r>
          </a:p>
        </p:txBody>
      </p:sp>
    </p:spTree>
    <p:extLst>
      <p:ext uri="{BB962C8B-B14F-4D97-AF65-F5344CB8AC3E}">
        <p14:creationId xmlns:p14="http://schemas.microsoft.com/office/powerpoint/2010/main" val="127048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The cross before me</a:t>
            </a:r>
          </a:p>
          <a:p>
            <a:pPr marL="0" indent="0"/>
            <a:r>
              <a:rPr lang="en-US" sz="4267" dirty="0"/>
              <a:t>The world behind me</a:t>
            </a:r>
          </a:p>
          <a:p>
            <a:pPr marL="0" indent="0"/>
            <a:r>
              <a:rPr lang="en-US" sz="4267" dirty="0"/>
              <a:t>No turning back</a:t>
            </a:r>
          </a:p>
          <a:p>
            <a:pPr marL="0" indent="0"/>
            <a:r>
              <a:rPr lang="en-US" sz="4267" dirty="0"/>
              <a:t>No turning back</a:t>
            </a:r>
          </a:p>
        </p:txBody>
      </p:sp>
    </p:spTree>
    <p:extLst>
      <p:ext uri="{BB962C8B-B14F-4D97-AF65-F5344CB8AC3E}">
        <p14:creationId xmlns:p14="http://schemas.microsoft.com/office/powerpoint/2010/main" val="152465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Pre-Chorus </a:t>
            </a:r>
          </a:p>
          <a:p>
            <a:pPr marL="0" indent="0"/>
            <a:r>
              <a:rPr lang="en-US" sz="4267" dirty="0"/>
              <a:t>Through every storm</a:t>
            </a:r>
          </a:p>
          <a:p>
            <a:pPr marL="0" indent="0"/>
            <a:r>
              <a:rPr lang="en-US" sz="4267" dirty="0"/>
              <a:t>My soul will sing</a:t>
            </a:r>
          </a:p>
          <a:p>
            <a:pPr marL="0" indent="0"/>
            <a:r>
              <a:rPr lang="en-US" sz="4267" dirty="0"/>
              <a:t>Jesus is here</a:t>
            </a:r>
          </a:p>
          <a:p>
            <a:pPr marL="0" indent="0"/>
            <a:r>
              <a:rPr lang="en-US" sz="4267" dirty="0"/>
              <a:t>To God be the glory</a:t>
            </a:r>
          </a:p>
        </p:txBody>
      </p:sp>
    </p:spTree>
    <p:extLst>
      <p:ext uri="{BB962C8B-B14F-4D97-AF65-F5344CB8AC3E}">
        <p14:creationId xmlns:p14="http://schemas.microsoft.com/office/powerpoint/2010/main" val="80970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Christ is enough for me</a:t>
            </a:r>
          </a:p>
          <a:p>
            <a:pPr marL="0" indent="0"/>
            <a:r>
              <a:rPr lang="en-US" sz="4267" dirty="0"/>
              <a:t>Christ is enough for me</a:t>
            </a:r>
          </a:p>
          <a:p>
            <a:pPr marL="0" indent="0"/>
            <a:r>
              <a:rPr lang="en-US" sz="4267" dirty="0"/>
              <a:t>Everything I need is in You</a:t>
            </a:r>
          </a:p>
          <a:p>
            <a:pPr marL="0" indent="0"/>
            <a:r>
              <a:rPr lang="en-US" sz="4267" dirty="0"/>
              <a:t>Everything I need</a:t>
            </a:r>
          </a:p>
        </p:txBody>
      </p:sp>
    </p:spTree>
    <p:extLst>
      <p:ext uri="{BB962C8B-B14F-4D97-AF65-F5344CB8AC3E}">
        <p14:creationId xmlns:p14="http://schemas.microsoft.com/office/powerpoint/2010/main" val="271745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I have decided to follow Jesus</a:t>
            </a:r>
          </a:p>
          <a:p>
            <a:pPr marL="0" indent="0"/>
            <a:r>
              <a:rPr lang="en-US" sz="4267" dirty="0"/>
              <a:t>No turning back</a:t>
            </a:r>
          </a:p>
          <a:p>
            <a:pPr marL="0" indent="0"/>
            <a:r>
              <a:rPr lang="en-US" sz="4267" dirty="0"/>
              <a:t>No turning back</a:t>
            </a:r>
          </a:p>
        </p:txBody>
      </p:sp>
    </p:spTree>
    <p:extLst>
      <p:ext uri="{BB962C8B-B14F-4D97-AF65-F5344CB8AC3E}">
        <p14:creationId xmlns:p14="http://schemas.microsoft.com/office/powerpoint/2010/main" val="59282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The cross before me</a:t>
            </a:r>
          </a:p>
          <a:p>
            <a:pPr marL="0" indent="0"/>
            <a:r>
              <a:rPr lang="en-US" sz="4267" dirty="0"/>
              <a:t>The world behind me</a:t>
            </a:r>
          </a:p>
          <a:p>
            <a:pPr marL="0" indent="0"/>
            <a:r>
              <a:rPr lang="en-US" sz="4267" dirty="0"/>
              <a:t>No turning back</a:t>
            </a:r>
          </a:p>
          <a:p>
            <a:pPr marL="0" indent="0"/>
            <a:r>
              <a:rPr lang="en-US" sz="4267" dirty="0"/>
              <a:t>No turning back</a:t>
            </a:r>
          </a:p>
        </p:txBody>
      </p:sp>
    </p:spTree>
    <p:extLst>
      <p:ext uri="{BB962C8B-B14F-4D97-AF65-F5344CB8AC3E}">
        <p14:creationId xmlns:p14="http://schemas.microsoft.com/office/powerpoint/2010/main" val="420126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Christ is my reward</a:t>
            </a:r>
          </a:p>
          <a:p>
            <a:pPr marL="0" indent="0"/>
            <a:r>
              <a:rPr lang="en-US" sz="4267" dirty="0"/>
              <a:t>And all of my devotion</a:t>
            </a:r>
          </a:p>
          <a:p>
            <a:pPr marL="0" indent="0"/>
            <a:r>
              <a:rPr lang="en-US" sz="4267" dirty="0"/>
              <a:t>Now there's nothing in this world</a:t>
            </a:r>
          </a:p>
          <a:p>
            <a:pPr marL="0" indent="0"/>
            <a:r>
              <a:rPr lang="en-US" sz="4267" dirty="0"/>
              <a:t>That could ever satisfy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Pre-Chorus </a:t>
            </a:r>
          </a:p>
          <a:p>
            <a:pPr marL="0" indent="0"/>
            <a:r>
              <a:rPr lang="en-US" sz="4267" dirty="0"/>
              <a:t>Through every trial</a:t>
            </a:r>
          </a:p>
          <a:p>
            <a:pPr marL="0" indent="0"/>
            <a:r>
              <a:rPr lang="en-US" sz="4267" dirty="0"/>
              <a:t>My soul will sing</a:t>
            </a:r>
          </a:p>
          <a:p>
            <a:pPr marL="0" indent="0"/>
            <a:r>
              <a:rPr lang="en-US" sz="4267" dirty="0"/>
              <a:t>No turning back</a:t>
            </a:r>
          </a:p>
          <a:p>
            <a:pPr marL="0" indent="0"/>
            <a:r>
              <a:rPr lang="en-US" sz="4267" dirty="0"/>
              <a:t>I've been set free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Christ is enough for me</a:t>
            </a:r>
          </a:p>
          <a:p>
            <a:pPr marL="0" indent="0"/>
            <a:r>
              <a:rPr lang="en-US" sz="4267" dirty="0"/>
              <a:t>Christ is enough for me</a:t>
            </a:r>
          </a:p>
          <a:p>
            <a:pPr marL="0" indent="0"/>
            <a:r>
              <a:rPr lang="en-US" sz="4267" dirty="0"/>
              <a:t>Everything I need is in You</a:t>
            </a:r>
          </a:p>
          <a:p>
            <a:pPr marL="0" indent="0"/>
            <a:r>
              <a:rPr lang="en-US" sz="4267" dirty="0"/>
              <a:t>Everything I need</a:t>
            </a:r>
          </a:p>
        </p:txBody>
      </p:sp>
    </p:spTree>
    <p:extLst>
      <p:ext uri="{BB962C8B-B14F-4D97-AF65-F5344CB8AC3E}">
        <p14:creationId xmlns:p14="http://schemas.microsoft.com/office/powerpoint/2010/main" val="335038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 </a:t>
            </a:r>
          </a:p>
          <a:p>
            <a:pPr marL="0" indent="0"/>
            <a:r>
              <a:rPr lang="en-US" sz="4267" dirty="0"/>
              <a:t>Christ my all in all</a:t>
            </a:r>
          </a:p>
          <a:p>
            <a:pPr marL="0" indent="0"/>
            <a:r>
              <a:rPr lang="en-US" sz="4267" dirty="0"/>
              <a:t>The joy of my salvation</a:t>
            </a:r>
          </a:p>
          <a:p>
            <a:pPr marL="0" indent="0"/>
            <a:r>
              <a:rPr lang="en-US" sz="4267" dirty="0"/>
              <a:t>And this hope will never fail</a:t>
            </a:r>
          </a:p>
          <a:p>
            <a:pPr marL="0" indent="0"/>
            <a:r>
              <a:rPr lang="en-US" sz="4267" dirty="0"/>
              <a:t>Heaven is our home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Pre-Chorus </a:t>
            </a:r>
          </a:p>
          <a:p>
            <a:pPr marL="0" indent="0"/>
            <a:r>
              <a:rPr lang="en-US" sz="4267" dirty="0"/>
              <a:t>Through every storm</a:t>
            </a:r>
          </a:p>
          <a:p>
            <a:pPr marL="0" indent="0"/>
            <a:r>
              <a:rPr lang="en-US" sz="4267" dirty="0"/>
              <a:t>My soul will sing</a:t>
            </a:r>
          </a:p>
          <a:p>
            <a:pPr marL="0" indent="0"/>
            <a:r>
              <a:rPr lang="en-US" sz="4267" dirty="0"/>
              <a:t>Jesus is here</a:t>
            </a:r>
          </a:p>
          <a:p>
            <a:pPr marL="0" indent="0"/>
            <a:r>
              <a:rPr lang="en-US" sz="4267" dirty="0"/>
              <a:t>To God be the glory</a:t>
            </a:r>
          </a:p>
        </p:txBody>
      </p:sp>
    </p:spTree>
    <p:extLst>
      <p:ext uri="{BB962C8B-B14F-4D97-AF65-F5344CB8AC3E}">
        <p14:creationId xmlns:p14="http://schemas.microsoft.com/office/powerpoint/2010/main" val="106476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Christ is enough for me</a:t>
            </a:r>
          </a:p>
          <a:p>
            <a:pPr marL="0" indent="0"/>
            <a:r>
              <a:rPr lang="en-US" sz="4267" dirty="0"/>
              <a:t>Christ is enough for me</a:t>
            </a:r>
          </a:p>
          <a:p>
            <a:pPr marL="0" indent="0"/>
            <a:r>
              <a:rPr lang="en-US" sz="4267" dirty="0"/>
              <a:t>Everything I need is in You</a:t>
            </a:r>
          </a:p>
          <a:p>
            <a:pPr marL="0" indent="0"/>
            <a:r>
              <a:rPr lang="en-US" sz="4267" dirty="0"/>
              <a:t>Everything I need</a:t>
            </a:r>
          </a:p>
        </p:txBody>
      </p:sp>
    </p:spTree>
    <p:extLst>
      <p:ext uri="{BB962C8B-B14F-4D97-AF65-F5344CB8AC3E}">
        <p14:creationId xmlns:p14="http://schemas.microsoft.com/office/powerpoint/2010/main" val="353471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I have decided to follow Jesus</a:t>
            </a:r>
          </a:p>
          <a:p>
            <a:pPr marL="0" indent="0"/>
            <a:r>
              <a:rPr lang="en-US" sz="4267" dirty="0"/>
              <a:t>No turning back</a:t>
            </a:r>
          </a:p>
          <a:p>
            <a:pPr marL="0" indent="0"/>
            <a:r>
              <a:rPr lang="en-US" sz="4267" dirty="0"/>
              <a:t>No turning back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The cross before me</a:t>
            </a:r>
          </a:p>
          <a:p>
            <a:pPr marL="0" indent="0"/>
            <a:r>
              <a:rPr lang="en-US" sz="4267" dirty="0"/>
              <a:t>The world behind me</a:t>
            </a:r>
          </a:p>
          <a:p>
            <a:pPr marL="0" indent="0"/>
            <a:r>
              <a:rPr lang="en-US" sz="4267" dirty="0"/>
              <a:t>No turning back</a:t>
            </a:r>
          </a:p>
          <a:p>
            <a:pPr marL="0" indent="0"/>
            <a:r>
              <a:rPr lang="en-US" sz="4267" dirty="0"/>
              <a:t>No turning back</a:t>
            </a:r>
          </a:p>
        </p:txBody>
      </p:sp>
    </p:spTree>
    <p:extLst>
      <p:ext uri="{BB962C8B-B14F-4D97-AF65-F5344CB8AC3E}">
        <p14:creationId xmlns:p14="http://schemas.microsoft.com/office/powerpoint/2010/main" val="21944774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0</TotalTime>
  <Words>237</Words>
  <Application>Microsoft Macintosh PowerPoint</Application>
  <PresentationFormat>Widescreen</PresentationFormat>
  <Paragraphs>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Josefin Sans</vt:lpstr>
      <vt:lpstr>Open Sans</vt:lpstr>
      <vt:lpstr>Parcel</vt:lpstr>
      <vt:lpstr>Christ is Enough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 is Enough</dc:title>
  <dc:creator>Annabel Lam</dc:creator>
  <cp:lastModifiedBy>Pang Ho Wu</cp:lastModifiedBy>
  <cp:revision>2</cp:revision>
  <dcterms:created xsi:type="dcterms:W3CDTF">2023-06-17T14:33:10Z</dcterms:created>
  <dcterms:modified xsi:type="dcterms:W3CDTF">2023-10-27T08:03:33Z</dcterms:modified>
</cp:coreProperties>
</file>