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74" r:id="rId2"/>
    <p:sldId id="273" r:id="rId3"/>
    <p:sldId id="362" r:id="rId4"/>
    <p:sldId id="492" r:id="rId5"/>
    <p:sldId id="515" r:id="rId6"/>
    <p:sldId id="510" r:id="rId7"/>
    <p:sldId id="51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1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3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56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0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8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25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5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51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1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698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13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93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89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40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42026" y="2880800"/>
            <a:ext cx="10907949" cy="10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Cornerstone</a:t>
            </a:r>
            <a:endParaRPr dirty="0"/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1393370" y="4459522"/>
            <a:ext cx="9673212" cy="124695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467" dirty="0">
                <a:solidFill>
                  <a:schemeClr val="dk2"/>
                </a:solidFill>
              </a:rPr>
              <a:t>CCLI: "Edward Mote, Eric </a:t>
            </a:r>
            <a:r>
              <a:rPr lang="en-US" sz="1467" dirty="0" err="1">
                <a:solidFill>
                  <a:schemeClr val="dk2"/>
                </a:solidFill>
              </a:rPr>
              <a:t>Liljero</a:t>
            </a:r>
            <a:r>
              <a:rPr lang="en-US" sz="1467" dirty="0">
                <a:solidFill>
                  <a:schemeClr val="dk2"/>
                </a:solidFill>
              </a:rPr>
              <a:t>, Jonas </a:t>
            </a:r>
            <a:r>
              <a:rPr lang="en-US" sz="1467" dirty="0" err="1">
                <a:solidFill>
                  <a:schemeClr val="dk2"/>
                </a:solidFill>
              </a:rPr>
              <a:t>Myrin</a:t>
            </a:r>
            <a:r>
              <a:rPr lang="en-US" sz="1467" dirty="0">
                <a:solidFill>
                  <a:schemeClr val="dk2"/>
                </a:solidFill>
              </a:rPr>
              <a:t>, Reuben Morgan, William Batchelder Bradbury</a:t>
            </a:r>
          </a:p>
          <a:p>
            <a:pPr marL="0" indent="0"/>
            <a:r>
              <a:rPr lang="en-US" sz="1467" dirty="0">
                <a:solidFill>
                  <a:schemeClr val="dk2"/>
                </a:solidFill>
              </a:rPr>
              <a:t>© 2011 Hillsong MP Songs (Admin. by Hillsong Music Publishing Australia)</a:t>
            </a:r>
          </a:p>
          <a:p>
            <a:pPr marL="0" indent="0"/>
            <a:r>
              <a:rPr lang="en-US" sz="1467" dirty="0">
                <a:solidFill>
                  <a:schemeClr val="dk2"/>
                </a:solidFill>
              </a:rPr>
              <a:t>Hillsong Music Publishing UK (Admin. by Hillsong Music Publishing Australia)</a:t>
            </a:r>
          </a:p>
          <a:p>
            <a:pPr marL="0" indent="0"/>
            <a:r>
              <a:rPr lang="en-US" sz="1467" dirty="0">
                <a:solidFill>
                  <a:schemeClr val="dk2"/>
                </a:solidFill>
              </a:rPr>
              <a:t>Hillsong Music Publishing Australia</a:t>
            </a:r>
          </a:p>
          <a:p>
            <a:pPr marL="0" indent="0"/>
            <a:r>
              <a:rPr lang="en-US" sz="1467" dirty="0">
                <a:solidFill>
                  <a:schemeClr val="dk2"/>
                </a:solidFill>
              </a:rPr>
              <a:t>CCLI </a:t>
            </a:r>
            <a:r>
              <a:rPr lang="en-US" sz="1467" dirty="0" err="1">
                <a:solidFill>
                  <a:schemeClr val="dk2"/>
                </a:solidFill>
              </a:rPr>
              <a:t>Licence</a:t>
            </a:r>
            <a:r>
              <a:rPr lang="en-US" sz="1467" dirty="0">
                <a:solidFill>
                  <a:schemeClr val="dk2"/>
                </a:solidFill>
              </a:rPr>
              <a:t> No. 5485849</a:t>
            </a:r>
          </a:p>
          <a:p>
            <a:pPr marL="0" indent="0"/>
            <a:r>
              <a:rPr lang="en-US" sz="1467" dirty="0">
                <a:solidFill>
                  <a:schemeClr val="dk2"/>
                </a:solidFill>
              </a:rPr>
              <a:t>"</a:t>
            </a:r>
            <a:endParaRPr sz="1467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346325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hope is built on nothing less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Than Jesus blood and righteousness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dare not trust the sweetest frame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wholly trust in Jesus name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5159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Christ alone, Cornerstone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Weak made strong in the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Saviour's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the storm, He is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 of all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259391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darkness seems to hide His face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rest on His unchanging grace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every high and stormy gale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anchor holds within the veil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anchor holds within the veil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5159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Christ alone, Cornerstone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Weak made strong in the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Saviour's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the storm, He is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 of all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87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17626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He shall come with trumpet sound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may I then in Him be found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Dressed in His righteousness alone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Faultless stand before the throne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37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5159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Christ alone, Cornerstone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Weak made strong in the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Saviour's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the storm, He is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 of all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40429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4</TotalTime>
  <Words>212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Open Sans</vt:lpstr>
      <vt:lpstr>Parcel</vt:lpstr>
      <vt:lpstr>Cornerstone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2023-10-27T08:01:32Z</dcterms:modified>
</cp:coreProperties>
</file>