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0"/>
  </p:notesMasterIdLst>
  <p:sldIdLst>
    <p:sldId id="274" r:id="rId2"/>
    <p:sldId id="273" r:id="rId3"/>
    <p:sldId id="515" r:id="rId4"/>
    <p:sldId id="362" r:id="rId5"/>
    <p:sldId id="516" r:id="rId6"/>
    <p:sldId id="492" r:id="rId7"/>
    <p:sldId id="517" r:id="rId8"/>
    <p:sldId id="518" r:id="rId9"/>
    <p:sldId id="519" r:id="rId10"/>
    <p:sldId id="512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1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30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2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28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519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0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0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32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9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8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2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63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68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6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1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44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55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44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963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7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136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18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49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507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97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mic stand with a microphone on a lit stage">
            <a:extLst>
              <a:ext uri="{FF2B5EF4-FFF2-40B4-BE49-F238E27FC236}">
                <a16:creationId xmlns:a16="http://schemas.microsoft.com/office/drawing/2014/main" id="{8360139B-3C79-C911-F104-D42D1C3BD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>
                <a:solidFill>
                  <a:schemeClr val="tx1"/>
                </a:solidFill>
              </a:rPr>
              <a:t>God Is Able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</a:rPr>
              <a:t>Ben Fielding, Reuben Morgan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© 2010 Hillsong Music Publishing Australia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CCLI Licence No. 5485849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with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go before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leave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leave 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for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has open arms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fail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fail 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50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10267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Lifted up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defeated the grave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Raised to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19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His name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overcome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365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with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go before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leave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leave 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244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for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has open arms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fail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fail 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09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Lifted up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defeated the grave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Raised to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436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His name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overcome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212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Tag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07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able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never fail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is Almighty God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Greater than all we seek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Greater than all we ask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has done great things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18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Lifted up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defeated the grave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Raised to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His name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overcome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615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with 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is on our side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will make a way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84478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Far above all we know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Far above all we hope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has done great things</a:t>
            </a:r>
          </a:p>
        </p:txBody>
      </p:sp>
    </p:spTree>
    <p:extLst>
      <p:ext uri="{BB962C8B-B14F-4D97-AF65-F5344CB8AC3E}">
        <p14:creationId xmlns:p14="http://schemas.microsoft.com/office/powerpoint/2010/main" val="315665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Lifted up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 defeated the grave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Raised to life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446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10267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His name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overcome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the Lord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Our God is able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71310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4</TotalTime>
  <Words>284</Words>
  <Application>Microsoft Macintosh PowerPoint</Application>
  <PresentationFormat>Widescreen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Open Sans</vt:lpstr>
      <vt:lpstr>Parcel</vt:lpstr>
      <vt:lpstr>God Is 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2023-10-27T08:07:07Z</dcterms:modified>
</cp:coreProperties>
</file>