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9"/>
  </p:notesMasterIdLst>
  <p:sldIdLst>
    <p:sldId id="274" r:id="rId2"/>
    <p:sldId id="273" r:id="rId3"/>
    <p:sldId id="515" r:id="rId4"/>
    <p:sldId id="362" r:id="rId5"/>
    <p:sldId id="517" r:id="rId6"/>
    <p:sldId id="516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16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175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119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309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910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766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378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1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44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40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06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7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89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16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822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45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45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826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41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432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801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206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4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339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78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2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642026" y="2880800"/>
            <a:ext cx="10907949" cy="10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Heart of worship</a:t>
            </a:r>
            <a:endParaRPr dirty="0"/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1393370" y="4459522"/>
            <a:ext cx="9673212" cy="124695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endParaRPr sz="1467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71978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Pre-Chorus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I'll bring You more than a song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a song in itself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Is not what You have required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375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315743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Pre-Chorus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search much deeper within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Through the way things appear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You're looking into my heart</a:t>
            </a:r>
          </a:p>
        </p:txBody>
      </p:sp>
    </p:spTree>
    <p:extLst>
      <p:ext uri="{BB962C8B-B14F-4D97-AF65-F5344CB8AC3E}">
        <p14:creationId xmlns:p14="http://schemas.microsoft.com/office/powerpoint/2010/main" val="178610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13455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coming back to the heart of worship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it's all about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about You, Jesus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306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283845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sorry, Lord, for the things I've made it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When it's all about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about You, Jesus</a:t>
            </a:r>
          </a:p>
        </p:txBody>
      </p:sp>
    </p:spTree>
    <p:extLst>
      <p:ext uri="{BB962C8B-B14F-4D97-AF65-F5344CB8AC3E}">
        <p14:creationId xmlns:p14="http://schemas.microsoft.com/office/powerpoint/2010/main" val="295208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24213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coming back to the heart of worship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it's all about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about You, Jesus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8296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294603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sorry, Lord, for the things I've made it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When it's all about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about You, Jesus</a:t>
            </a:r>
          </a:p>
        </p:txBody>
      </p:sp>
    </p:spTree>
    <p:extLst>
      <p:ext uri="{BB962C8B-B14F-4D97-AF65-F5344CB8AC3E}">
        <p14:creationId xmlns:p14="http://schemas.microsoft.com/office/powerpoint/2010/main" val="384032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613455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coming back to the heart of worship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it's all about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about You, Jesus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4306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283845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sorry, Lord, for the things I've made it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When it's all about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about You, Jesus</a:t>
            </a:r>
          </a:p>
        </p:txBody>
      </p:sp>
    </p:spTree>
    <p:extLst>
      <p:ext uri="{BB962C8B-B14F-4D97-AF65-F5344CB8AC3E}">
        <p14:creationId xmlns:p14="http://schemas.microsoft.com/office/powerpoint/2010/main" val="292374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688233" y="-214838"/>
            <a:ext cx="8815533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When the music fades and all is stripped away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I simply come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688233" y="-144414"/>
            <a:ext cx="8815533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Longing just to bring something that's of worth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That will bless Your heart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3873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71978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Pre-Chorus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I'll bring You more than a song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a song in itself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Is not what You have required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315743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Pre-Chorus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 search much deeper within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Through the way things appear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You're looking into my heart</a:t>
            </a:r>
          </a:p>
        </p:txBody>
      </p:sp>
    </p:spTree>
    <p:extLst>
      <p:ext uri="{BB962C8B-B14F-4D97-AF65-F5344CB8AC3E}">
        <p14:creationId xmlns:p14="http://schemas.microsoft.com/office/powerpoint/2010/main" val="322859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81181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coming back to the heart of worship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it's all about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about You, Jesus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5401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283845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I'm sorry, Lord, for the things I've made it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When it's all about You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All about You, Jesus</a:t>
            </a:r>
          </a:p>
        </p:txBody>
      </p:sp>
    </p:spTree>
    <p:extLst>
      <p:ext uri="{BB962C8B-B14F-4D97-AF65-F5344CB8AC3E}">
        <p14:creationId xmlns:p14="http://schemas.microsoft.com/office/powerpoint/2010/main" val="333925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688233" y="-559083"/>
            <a:ext cx="8815533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King of endless worth, no one could express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How much You deserve</a:t>
            </a:r>
          </a:p>
        </p:txBody>
      </p:sp>
    </p:spTree>
    <p:extLst>
      <p:ext uri="{BB962C8B-B14F-4D97-AF65-F5344CB8AC3E}">
        <p14:creationId xmlns:p14="http://schemas.microsoft.com/office/powerpoint/2010/main" val="99866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688233" y="-559083"/>
            <a:ext cx="8815533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Though I'm weak and poor, all I have is Yours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Every single breath</a:t>
            </a:r>
          </a:p>
        </p:txBody>
      </p:sp>
    </p:spTree>
    <p:extLst>
      <p:ext uri="{BB962C8B-B14F-4D97-AF65-F5344CB8AC3E}">
        <p14:creationId xmlns:p14="http://schemas.microsoft.com/office/powerpoint/2010/main" val="42908488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16</TotalTime>
  <Words>298</Words>
  <Application>Microsoft Macintosh PowerPoint</Application>
  <PresentationFormat>Widescreen</PresentationFormat>
  <Paragraphs>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Open Sans</vt:lpstr>
      <vt:lpstr>Parcel</vt:lpstr>
      <vt:lpstr>Heart of worship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6</cp:revision>
  <dcterms:created xsi:type="dcterms:W3CDTF">2023-07-15T14:32:25Z</dcterms:created>
  <dcterms:modified xsi:type="dcterms:W3CDTF">2023-10-27T08:08:48Z</dcterms:modified>
</cp:coreProperties>
</file>