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2"/>
  </p:notesMasterIdLst>
  <p:sldIdLst>
    <p:sldId id="261" r:id="rId2"/>
    <p:sldId id="259" r:id="rId3"/>
    <p:sldId id="428" r:id="rId4"/>
    <p:sldId id="510" r:id="rId5"/>
    <p:sldId id="511" r:id="rId6"/>
    <p:sldId id="512" r:id="rId7"/>
    <p:sldId id="513" r:id="rId8"/>
    <p:sldId id="514" r:id="rId9"/>
    <p:sldId id="515" r:id="rId10"/>
    <p:sldId id="51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9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2481C-B5C4-4673-A93F-919FDA30AAD5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AA1C4-6F17-4ECF-B29C-E3CE10E843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8470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e87cec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e87cec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188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676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881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337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207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572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347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41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99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07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032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>
            <a:spLocks noGrp="1"/>
          </p:cNvSpPr>
          <p:nvPr>
            <p:ph type="title"/>
          </p:nvPr>
        </p:nvSpPr>
        <p:spPr>
          <a:xfrm flipH="1">
            <a:off x="2657600" y="1872617"/>
            <a:ext cx="6876800" cy="1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endParaRPr/>
          </a:p>
        </p:txBody>
      </p:sp>
      <p:sp>
        <p:nvSpPr>
          <p:cNvPr id="773" name="Google Shape;773;p53"/>
          <p:cNvSpPr txBox="1">
            <a:spLocks noGrp="1"/>
          </p:cNvSpPr>
          <p:nvPr>
            <p:ph type="body" idx="1"/>
          </p:nvPr>
        </p:nvSpPr>
        <p:spPr>
          <a:xfrm flipH="1">
            <a:off x="3996800" y="3184049"/>
            <a:ext cx="4198400" cy="1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1pPr>
            <a:lvl2pPr marL="1219170" lvl="1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2891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 hasCustomPrompt="1"/>
          </p:nvPr>
        </p:nvSpPr>
        <p:spPr>
          <a:xfrm>
            <a:off x="3353884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 hasCustomPrompt="1"/>
          </p:nvPr>
        </p:nvSpPr>
        <p:spPr>
          <a:xfrm>
            <a:off x="6711717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9584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3"/>
          </p:nvPr>
        </p:nvSpPr>
        <p:spPr>
          <a:xfrm>
            <a:off x="1163367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43162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5"/>
          </p:nvPr>
        </p:nvSpPr>
        <p:spPr>
          <a:xfrm>
            <a:off x="4521200" y="2875493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76740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7"/>
          </p:nvPr>
        </p:nvSpPr>
        <p:spPr>
          <a:xfrm>
            <a:off x="7851233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2355700" y="4140133"/>
            <a:ext cx="41228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9"/>
          </p:nvPr>
        </p:nvSpPr>
        <p:spPr>
          <a:xfrm>
            <a:off x="2842300" y="482682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5995133" y="4140133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4"/>
          </p:nvPr>
        </p:nvSpPr>
        <p:spPr>
          <a:xfrm>
            <a:off x="6200133" y="4826800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15" hasCustomPrompt="1"/>
          </p:nvPr>
        </p:nvSpPr>
        <p:spPr>
          <a:xfrm>
            <a:off x="1674967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5032800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8390633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18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16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853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07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411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428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16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7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5760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772C379-9A7C-4C87-A116-CBE9F58B04C5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121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59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79"/>
          <p:cNvSpPr txBox="1">
            <a:spLocks noGrp="1"/>
          </p:cNvSpPr>
          <p:nvPr>
            <p:ph type="title"/>
          </p:nvPr>
        </p:nvSpPr>
        <p:spPr>
          <a:xfrm flipH="1">
            <a:off x="194266" y="2298648"/>
            <a:ext cx="11850357" cy="141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sz="8000" dirty="0"/>
              <a:t>Here I Am To Worship</a:t>
            </a:r>
            <a:endParaRPr sz="8000" dirty="0"/>
          </a:p>
        </p:txBody>
      </p:sp>
      <p:sp>
        <p:nvSpPr>
          <p:cNvPr id="1091" name="Google Shape;1091;p79"/>
          <p:cNvSpPr txBox="1">
            <a:spLocks noGrp="1"/>
          </p:cNvSpPr>
          <p:nvPr>
            <p:ph type="body" idx="1"/>
          </p:nvPr>
        </p:nvSpPr>
        <p:spPr>
          <a:xfrm flipH="1">
            <a:off x="1154347" y="3713048"/>
            <a:ext cx="9559331" cy="126962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1467" dirty="0"/>
              <a:t>"Tim Hughes</a:t>
            </a:r>
          </a:p>
          <a:p>
            <a:pPr marL="0" indent="0">
              <a:buNone/>
            </a:pPr>
            <a:r>
              <a:rPr lang="en-US" sz="1467" dirty="0"/>
              <a:t>© 2000 Thankyou Music (Admin. by SHOUT! Music Publishing Australia)</a:t>
            </a:r>
          </a:p>
          <a:p>
            <a:pPr marL="0" indent="0">
              <a:buNone/>
            </a:pPr>
            <a:r>
              <a:rPr lang="en-US" sz="1467" dirty="0"/>
              <a:t>CCLI </a:t>
            </a:r>
            <a:r>
              <a:rPr lang="en-US" sz="1467" dirty="0" err="1"/>
              <a:t>Licence</a:t>
            </a:r>
            <a:r>
              <a:rPr lang="en-US" sz="1467" dirty="0"/>
              <a:t> No. 5485849"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You're altogether lovely</a:t>
            </a:r>
          </a:p>
          <a:p>
            <a:pPr marL="0" indent="0"/>
            <a:r>
              <a:rPr lang="en-US" sz="4267" dirty="0"/>
              <a:t>Altogether worthy</a:t>
            </a:r>
          </a:p>
          <a:p>
            <a:pPr marL="0" indent="0"/>
            <a:r>
              <a:rPr lang="en-US" sz="4267" dirty="0"/>
              <a:t>Altogether wonderful to me</a:t>
            </a:r>
          </a:p>
        </p:txBody>
      </p:sp>
    </p:spTree>
    <p:extLst>
      <p:ext uri="{BB962C8B-B14F-4D97-AF65-F5344CB8AC3E}">
        <p14:creationId xmlns:p14="http://schemas.microsoft.com/office/powerpoint/2010/main" val="94611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 </a:t>
            </a:r>
          </a:p>
          <a:p>
            <a:pPr marL="0" indent="0"/>
            <a:r>
              <a:rPr lang="en-US" sz="4267" dirty="0"/>
              <a:t>Light of the world</a:t>
            </a:r>
          </a:p>
          <a:p>
            <a:pPr marL="0" indent="0"/>
            <a:r>
              <a:rPr lang="en-US" sz="4267" dirty="0"/>
              <a:t>You stepped down into darkness</a:t>
            </a:r>
          </a:p>
          <a:p>
            <a:pPr marL="0" indent="0"/>
            <a:r>
              <a:rPr lang="en-US" sz="4267" dirty="0"/>
              <a:t>Opened my eyes let me see</a:t>
            </a:r>
          </a:p>
          <a:p>
            <a:pPr marL="0" indent="0"/>
            <a:r>
              <a:rPr lang="en-US" sz="4267" dirty="0"/>
              <a:t>Beauty that made this heart adore You</a:t>
            </a:r>
          </a:p>
          <a:p>
            <a:pPr marL="0" indent="0"/>
            <a:r>
              <a:rPr lang="en-US" sz="4267" dirty="0"/>
              <a:t>Hope of a life spent with You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And here I am to worship</a:t>
            </a:r>
          </a:p>
          <a:p>
            <a:pPr marL="0" indent="0"/>
            <a:r>
              <a:rPr lang="en-US" sz="4267" dirty="0"/>
              <a:t>Here I am to bow down</a:t>
            </a:r>
          </a:p>
          <a:p>
            <a:pPr marL="0" indent="0"/>
            <a:r>
              <a:rPr lang="en-US" sz="4267" dirty="0"/>
              <a:t>Here I am to say that you're my God</a:t>
            </a:r>
          </a:p>
        </p:txBody>
      </p:sp>
    </p:spTree>
    <p:extLst>
      <p:ext uri="{BB962C8B-B14F-4D97-AF65-F5344CB8AC3E}">
        <p14:creationId xmlns:p14="http://schemas.microsoft.com/office/powerpoint/2010/main" val="335038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You're altogether lovely</a:t>
            </a:r>
          </a:p>
          <a:p>
            <a:pPr marL="0" indent="0"/>
            <a:r>
              <a:rPr lang="en-US" sz="4267" dirty="0"/>
              <a:t>Altogether worthy</a:t>
            </a:r>
          </a:p>
          <a:p>
            <a:pPr marL="0" indent="0"/>
            <a:r>
              <a:rPr lang="en-US" sz="4267" dirty="0"/>
              <a:t>Altogether wonderful to me</a:t>
            </a:r>
          </a:p>
        </p:txBody>
      </p:sp>
    </p:spTree>
    <p:extLst>
      <p:ext uri="{BB962C8B-B14F-4D97-AF65-F5344CB8AC3E}">
        <p14:creationId xmlns:p14="http://schemas.microsoft.com/office/powerpoint/2010/main" val="354993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2 </a:t>
            </a:r>
          </a:p>
          <a:p>
            <a:pPr marL="0" indent="0"/>
            <a:r>
              <a:rPr lang="en-US" sz="4267" dirty="0"/>
              <a:t>King of all days</a:t>
            </a:r>
          </a:p>
          <a:p>
            <a:pPr marL="0" indent="0"/>
            <a:r>
              <a:rPr lang="en-US" sz="4267" dirty="0"/>
              <a:t>Oh so highly exalted</a:t>
            </a:r>
          </a:p>
          <a:p>
            <a:pPr marL="0" indent="0"/>
            <a:r>
              <a:rPr lang="en-US" sz="4267" dirty="0"/>
              <a:t>Glorious in heaven above</a:t>
            </a:r>
          </a:p>
          <a:p>
            <a:pPr marL="0" indent="0"/>
            <a:r>
              <a:rPr lang="en-US" sz="4267" dirty="0"/>
              <a:t>Humbly you came to the earth you created</a:t>
            </a:r>
          </a:p>
          <a:p>
            <a:pPr marL="0" indent="0"/>
            <a:r>
              <a:rPr lang="en-US" sz="4267" dirty="0"/>
              <a:t>All for love's sake became poor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35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And here I am to worship</a:t>
            </a:r>
          </a:p>
          <a:p>
            <a:pPr marL="0" indent="0"/>
            <a:r>
              <a:rPr lang="en-US" sz="4267" dirty="0"/>
              <a:t>Here I am to bow down</a:t>
            </a:r>
          </a:p>
          <a:p>
            <a:pPr marL="0" indent="0"/>
            <a:r>
              <a:rPr lang="en-US" sz="4267" dirty="0"/>
              <a:t>Here I am to say that you're my God</a:t>
            </a:r>
          </a:p>
        </p:txBody>
      </p:sp>
    </p:spTree>
    <p:extLst>
      <p:ext uri="{BB962C8B-B14F-4D97-AF65-F5344CB8AC3E}">
        <p14:creationId xmlns:p14="http://schemas.microsoft.com/office/powerpoint/2010/main" val="396615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You're altogether lovely</a:t>
            </a:r>
          </a:p>
          <a:p>
            <a:pPr marL="0" indent="0"/>
            <a:r>
              <a:rPr lang="en-US" sz="4267" dirty="0"/>
              <a:t>Altogether worthy</a:t>
            </a:r>
          </a:p>
          <a:p>
            <a:pPr marL="0" indent="0"/>
            <a:r>
              <a:rPr lang="en-US" sz="4267" dirty="0"/>
              <a:t>Altogether wonderful to me</a:t>
            </a:r>
          </a:p>
        </p:txBody>
      </p:sp>
    </p:spTree>
    <p:extLst>
      <p:ext uri="{BB962C8B-B14F-4D97-AF65-F5344CB8AC3E}">
        <p14:creationId xmlns:p14="http://schemas.microsoft.com/office/powerpoint/2010/main" val="142369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Bridge </a:t>
            </a:r>
          </a:p>
          <a:p>
            <a:pPr marL="0" indent="0"/>
            <a:r>
              <a:rPr lang="en-US" sz="4267" dirty="0"/>
              <a:t>And I'll never know</a:t>
            </a:r>
          </a:p>
          <a:p>
            <a:pPr marL="0" indent="0"/>
            <a:r>
              <a:rPr lang="en-US" sz="4267" dirty="0"/>
              <a:t>How much it cost</a:t>
            </a:r>
          </a:p>
          <a:p>
            <a:pPr marL="0" indent="0"/>
            <a:r>
              <a:rPr lang="en-US" sz="4267" dirty="0"/>
              <a:t>To see my sin</a:t>
            </a:r>
          </a:p>
          <a:p>
            <a:pPr marL="0" indent="0"/>
            <a:r>
              <a:rPr lang="en-US" sz="4267" dirty="0"/>
              <a:t>Upon that cross</a:t>
            </a:r>
          </a:p>
          <a:p>
            <a:pPr marL="0" indent="0"/>
            <a:r>
              <a:rPr lang="en-US" sz="4267" dirty="0"/>
              <a:t>(X3)</a:t>
            </a:r>
          </a:p>
        </p:txBody>
      </p:sp>
    </p:spTree>
    <p:extLst>
      <p:ext uri="{BB962C8B-B14F-4D97-AF65-F5344CB8AC3E}">
        <p14:creationId xmlns:p14="http://schemas.microsoft.com/office/powerpoint/2010/main" val="368551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And here I am to worship</a:t>
            </a:r>
          </a:p>
          <a:p>
            <a:pPr marL="0" indent="0"/>
            <a:r>
              <a:rPr lang="en-US" sz="4267" dirty="0"/>
              <a:t>Here I am to bow down</a:t>
            </a:r>
          </a:p>
          <a:p>
            <a:pPr marL="0" indent="0"/>
            <a:r>
              <a:rPr lang="en-US" sz="4267" dirty="0"/>
              <a:t>Here I am to say that you're my God</a:t>
            </a:r>
          </a:p>
        </p:txBody>
      </p:sp>
    </p:spTree>
    <p:extLst>
      <p:ext uri="{BB962C8B-B14F-4D97-AF65-F5344CB8AC3E}">
        <p14:creationId xmlns:p14="http://schemas.microsoft.com/office/powerpoint/2010/main" val="230686565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1</TotalTime>
  <Words>202</Words>
  <Application>Microsoft Macintosh PowerPoint</Application>
  <PresentationFormat>Widescreen</PresentationFormat>
  <Paragraphs>46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Josefin Sans</vt:lpstr>
      <vt:lpstr>Open Sans</vt:lpstr>
      <vt:lpstr>Parcel</vt:lpstr>
      <vt:lpstr>Here I Am To Worship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me to the Cross</dc:title>
  <dc:creator>Annabel Lam</dc:creator>
  <cp:lastModifiedBy>Pang Ho Wu</cp:lastModifiedBy>
  <cp:revision>4</cp:revision>
  <dcterms:created xsi:type="dcterms:W3CDTF">2023-07-15T14:30:56Z</dcterms:created>
  <dcterms:modified xsi:type="dcterms:W3CDTF">2023-10-27T08:08:56Z</dcterms:modified>
</cp:coreProperties>
</file>