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2"/>
  </p:notesMasterIdLst>
  <p:sldIdLst>
    <p:sldId id="261" r:id="rId2"/>
    <p:sldId id="259" r:id="rId3"/>
    <p:sldId id="488" r:id="rId4"/>
    <p:sldId id="428" r:id="rId5"/>
    <p:sldId id="357" r:id="rId6"/>
    <p:sldId id="489" r:id="rId7"/>
    <p:sldId id="490" r:id="rId8"/>
    <p:sldId id="359" r:id="rId9"/>
    <p:sldId id="474" r:id="rId10"/>
    <p:sldId id="4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ABD9-FAA8-4F9E-9816-EC7431F88ED4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F6CB-4F24-4793-AB13-CB5DD478B4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19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99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49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62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67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9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01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35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559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0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646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4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003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482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243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3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871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95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1092" descr="Guitars on a guitar stand">
            <a:extLst>
              <a:ext uri="{FF2B5EF4-FFF2-40B4-BE49-F238E27FC236}">
                <a16:creationId xmlns:a16="http://schemas.microsoft.com/office/drawing/2014/main" id="{81FFDCBC-19D9-1A6B-6EF6-1D09CF0BF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Hosanna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8242273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 algn="l"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</a:rPr>
              <a:t>Tim Hughes</a:t>
            </a:r>
          </a:p>
          <a:p>
            <a:pPr marL="0" indent="0" algn="l"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</a:rPr>
              <a:t>© 2000 Thankyou Music (Admin. by SHOUT! Music Publishing Australia)</a:t>
            </a:r>
          </a:p>
          <a:p>
            <a:pPr marL="0" indent="0" algn="l"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</a:rPr>
              <a:t>CCLI </a:t>
            </a:r>
            <a:r>
              <a:rPr lang="en-US" sz="800" dirty="0" err="1">
                <a:solidFill>
                  <a:srgbClr val="FFFFFF"/>
                </a:solidFill>
              </a:rPr>
              <a:t>Licence</a:t>
            </a:r>
            <a:r>
              <a:rPr lang="en-US" sz="800" dirty="0">
                <a:solidFill>
                  <a:srgbClr val="FFFFFF"/>
                </a:solidFill>
              </a:rPr>
              <a:t> No. 5485849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Hosanna, Hosanna</a:t>
            </a:r>
          </a:p>
          <a:p>
            <a:pPr marL="0" indent="0"/>
            <a:r>
              <a:rPr lang="en-US" sz="4267" dirty="0"/>
              <a:t>Hosanna in the highest</a:t>
            </a:r>
          </a:p>
          <a:p>
            <a:pPr marL="0" indent="0"/>
            <a:r>
              <a:rPr lang="en-US" sz="4267" dirty="0"/>
              <a:t>Hosanna, Hosanna</a:t>
            </a:r>
          </a:p>
          <a:p>
            <a:pPr marL="0" indent="0"/>
            <a:r>
              <a:rPr lang="en-US" sz="4267" dirty="0"/>
              <a:t>Hosanna in the highest</a:t>
            </a:r>
          </a:p>
        </p:txBody>
      </p:sp>
    </p:spTree>
    <p:extLst>
      <p:ext uri="{BB962C8B-B14F-4D97-AF65-F5344CB8AC3E}">
        <p14:creationId xmlns:p14="http://schemas.microsoft.com/office/powerpoint/2010/main" val="336645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I see the King of Glory</a:t>
            </a:r>
          </a:p>
          <a:p>
            <a:pPr marL="0" indent="0"/>
            <a:r>
              <a:rPr lang="en-US" sz="4267" dirty="0"/>
              <a:t>Coming on the clouds with fire</a:t>
            </a:r>
          </a:p>
          <a:p>
            <a:pPr marL="0" indent="0"/>
            <a:r>
              <a:rPr lang="en-US" sz="4267" dirty="0"/>
              <a:t>The whole earth shakes, the whole earth shakes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I see His love and mercy</a:t>
            </a:r>
          </a:p>
          <a:p>
            <a:pPr marL="0" indent="0"/>
            <a:r>
              <a:rPr lang="en-US" sz="4267" dirty="0"/>
              <a:t>Washing over all our sin</a:t>
            </a:r>
          </a:p>
          <a:p>
            <a:pPr marL="0" indent="0"/>
            <a:r>
              <a:rPr lang="en-US" sz="4267" dirty="0"/>
              <a:t>The people sing, the people 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88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Hosanna, Hosanna</a:t>
            </a:r>
          </a:p>
          <a:p>
            <a:pPr marL="0" indent="0"/>
            <a:r>
              <a:rPr lang="en-US" sz="4267" dirty="0"/>
              <a:t>Hosanna in the highest</a:t>
            </a:r>
          </a:p>
          <a:p>
            <a:pPr marL="0" indent="0"/>
            <a:r>
              <a:rPr lang="en-US" sz="4267" dirty="0"/>
              <a:t>Hosanna, Hosanna</a:t>
            </a:r>
          </a:p>
          <a:p>
            <a:pPr marL="0" indent="0"/>
            <a:r>
              <a:rPr lang="en-US" sz="4267" dirty="0"/>
              <a:t>Hosanna in the highest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I see a generation</a:t>
            </a:r>
          </a:p>
          <a:p>
            <a:pPr marL="0" indent="0"/>
            <a:r>
              <a:rPr lang="en-US" sz="4267" dirty="0"/>
              <a:t>Rising up to take their place</a:t>
            </a:r>
          </a:p>
          <a:p>
            <a:pPr marL="0" indent="0"/>
            <a:r>
              <a:rPr lang="en-US" sz="4267" dirty="0"/>
              <a:t>With selfless faith, with selfless faith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I see a near revival</a:t>
            </a:r>
          </a:p>
          <a:p>
            <a:pPr marL="0" indent="0"/>
            <a:r>
              <a:rPr lang="en-US" sz="4267" dirty="0"/>
              <a:t>Stirring as we pray and seek</a:t>
            </a:r>
          </a:p>
          <a:p>
            <a:pPr marL="0" indent="0"/>
            <a:r>
              <a:rPr lang="en-US" sz="4267" dirty="0"/>
              <a:t>We're on our knees, we're on our knees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50008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Hosanna, Hosanna</a:t>
            </a:r>
          </a:p>
          <a:p>
            <a:pPr marL="0" indent="0"/>
            <a:r>
              <a:rPr lang="en-US" sz="4267" dirty="0"/>
              <a:t>Hosanna in the highest</a:t>
            </a:r>
          </a:p>
          <a:p>
            <a:pPr marL="0" indent="0"/>
            <a:r>
              <a:rPr lang="en-US" sz="4267" dirty="0"/>
              <a:t>Hosanna, Hosanna</a:t>
            </a:r>
          </a:p>
          <a:p>
            <a:pPr marL="0" indent="0"/>
            <a:r>
              <a:rPr lang="en-US" sz="4267" dirty="0"/>
              <a:t>Hosanna in the highest</a:t>
            </a:r>
          </a:p>
        </p:txBody>
      </p:sp>
    </p:spTree>
    <p:extLst>
      <p:ext uri="{BB962C8B-B14F-4D97-AF65-F5344CB8AC3E}">
        <p14:creationId xmlns:p14="http://schemas.microsoft.com/office/powerpoint/2010/main" val="27019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Heal my heart and make it clean</a:t>
            </a:r>
          </a:p>
          <a:p>
            <a:pPr marL="0" indent="0"/>
            <a:r>
              <a:rPr lang="en-US" sz="4267" dirty="0"/>
              <a:t>Open up my eyes to the things unseen</a:t>
            </a:r>
          </a:p>
          <a:p>
            <a:pPr marL="0" indent="0"/>
            <a:r>
              <a:rPr lang="en-US" sz="4267" dirty="0"/>
              <a:t>Show me how to love like You have loved me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Break my heart for what breaks Yours</a:t>
            </a:r>
          </a:p>
          <a:p>
            <a:pPr marL="0" indent="0"/>
            <a:r>
              <a:rPr lang="en-US" sz="4267" dirty="0"/>
              <a:t>Everything I am for Your kingdom's cause</a:t>
            </a:r>
          </a:p>
          <a:p>
            <a:pPr marL="0" indent="0"/>
            <a:r>
              <a:rPr lang="en-US" sz="4267" dirty="0"/>
              <a:t>As I walk from earth into eternity</a:t>
            </a:r>
          </a:p>
        </p:txBody>
      </p:sp>
    </p:spTree>
    <p:extLst>
      <p:ext uri="{BB962C8B-B14F-4D97-AF65-F5344CB8AC3E}">
        <p14:creationId xmlns:p14="http://schemas.microsoft.com/office/powerpoint/2010/main" val="12704857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0</TotalTime>
  <Words>199</Words>
  <Application>Microsoft Macintosh PowerPoint</Application>
  <PresentationFormat>Widescreen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Josefin Sans</vt:lpstr>
      <vt:lpstr>Open Sans</vt:lpstr>
      <vt:lpstr>Parcel</vt:lpstr>
      <vt:lpstr>Hosanna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Hosanna</dc:title>
  <dc:creator>Annabel Lam</dc:creator>
  <cp:lastModifiedBy>Pang Ho Wu</cp:lastModifiedBy>
  <cp:revision>2</cp:revision>
  <dcterms:created xsi:type="dcterms:W3CDTF">2023-06-24T13:23:30Z</dcterms:created>
  <dcterms:modified xsi:type="dcterms:W3CDTF">2023-10-27T08:09:58Z</dcterms:modified>
</cp:coreProperties>
</file>