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74" r:id="rId2"/>
    <p:sldId id="273" r:id="rId3"/>
    <p:sldId id="515" r:id="rId4"/>
    <p:sldId id="362" r:id="rId5"/>
    <p:sldId id="492" r:id="rId6"/>
    <p:sldId id="516" r:id="rId7"/>
    <p:sldId id="493" r:id="rId8"/>
    <p:sldId id="512" r:id="rId9"/>
    <p:sldId id="5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3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95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7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0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95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8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5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1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292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7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26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3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83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05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" name="Picture 1276">
            <a:extLst>
              <a:ext uri="{FF2B5EF4-FFF2-40B4-BE49-F238E27FC236}">
                <a16:creationId xmlns:a16="http://schemas.microsoft.com/office/drawing/2014/main" id="{8800C40B-80E5-5393-7066-CA07FFC66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rgbClr val="1D1D1D"/>
                </a:solidFill>
              </a:rPr>
              <a:t>How Great is Our God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CCLI: "Chris Tomlin, Ed Cash, Jesse Reeves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2004 Wondrously Made Songs (Admin. by Music Services, Inc.)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Rising Springs Music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Vamos</a:t>
            </a: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worshiptogether.com</a:t>
            </a: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songs (Admin. by SHOUT!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CCLI </a:t>
            </a:r>
            <a:r>
              <a:rPr lang="en-US" sz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Licence</a:t>
            </a: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No. 5485849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splendor of a King, clothed in majesty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Let all the earth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the earth rejoice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wraps himself in Light, and darkness tries to hide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trembles at His voice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Trembles at His voice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826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sing with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and all will see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great, how great is our God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Age to age He stands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time is in His hands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Beginning and the end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Beginning and the end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Godhead Three in 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Father Spirit Son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Lion and the Lamb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Lion and the Lamb</a:t>
            </a:r>
          </a:p>
        </p:txBody>
      </p:sp>
    </p:spTree>
    <p:extLst>
      <p:ext uri="{BB962C8B-B14F-4D97-AF65-F5344CB8AC3E}">
        <p14:creationId xmlns:p14="http://schemas.microsoft.com/office/powerpoint/2010/main" val="14521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sing with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and all will see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great, how great is our God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83508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Name above all names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Worthy of our praise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heart will sing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x2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sing with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 is our God, and all will see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great, how great is our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04418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4</TotalTime>
  <Words>264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Open Sans</vt:lpstr>
      <vt:lpstr>Parcel</vt:lpstr>
      <vt:lpstr>How Great is Our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2023-10-27T08:11:10Z</dcterms:modified>
</cp:coreProperties>
</file>