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6"/>
  </p:notesMasterIdLst>
  <p:sldIdLst>
    <p:sldId id="274" r:id="rId2"/>
    <p:sldId id="273" r:id="rId3"/>
    <p:sldId id="515" r:id="rId4"/>
    <p:sldId id="362" r:id="rId5"/>
    <p:sldId id="516" r:id="rId6"/>
    <p:sldId id="492" r:id="rId7"/>
    <p:sldId id="493" r:id="rId8"/>
    <p:sldId id="528" r:id="rId9"/>
    <p:sldId id="529" r:id="rId10"/>
    <p:sldId id="522" r:id="rId11"/>
    <p:sldId id="530" r:id="rId12"/>
    <p:sldId id="531" r:id="rId13"/>
    <p:sldId id="532" r:id="rId14"/>
    <p:sldId id="53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3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49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820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39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0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8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73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95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72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147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05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87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08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7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1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610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046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1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5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839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0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Picture 1273" descr="A colorful cloud in the sky&#10;&#10;Description automatically generated">
            <a:extLst>
              <a:ext uri="{FF2B5EF4-FFF2-40B4-BE49-F238E27FC236}">
                <a16:creationId xmlns:a16="http://schemas.microsoft.com/office/drawing/2014/main" id="{FD6CA6D6-740D-B96E-4E60-10A61F550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5" r="14647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I will boast in Christ</a:t>
            </a:r>
          </a:p>
        </p:txBody>
      </p:sp>
      <p:sp>
        <p:nvSpPr>
          <p:cNvPr id="1278" name="Rectangle 1277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8242273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 algn="l">
              <a:spcBef>
                <a:spcPts val="1000"/>
              </a:spcBef>
            </a:pPr>
            <a:r>
              <a:rPr lang="en-US" sz="1000" dirty="0">
                <a:solidFill>
                  <a:srgbClr val="FFFFFF"/>
                </a:solidFill>
              </a:rPr>
              <a:t>I Will Boast in Christ 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Reuben Morgan, Scott </a:t>
            </a:r>
            <a:r>
              <a:rPr lang="en-US" sz="1000" dirty="0" err="1">
                <a:solidFill>
                  <a:srgbClr val="FFFFFF"/>
                </a:solidFill>
              </a:rPr>
              <a:t>Ligertwood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© 2016 Hillsong Music Publishing Australia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CCLI </a:t>
            </a:r>
            <a:r>
              <a:rPr lang="en-US" sz="1000" dirty="0" err="1">
                <a:solidFill>
                  <a:srgbClr val="FFFFFF"/>
                </a:solidFill>
              </a:rPr>
              <a:t>Licence</a:t>
            </a:r>
            <a:r>
              <a:rPr lang="en-US" sz="1000" dirty="0">
                <a:solidFill>
                  <a:srgbClr val="FFFFFF"/>
                </a:solidFill>
              </a:rPr>
              <a:t> No. 5485849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86609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 can wash away my sin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 can make me whole again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Nothing but the blood of Jesus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(x2)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</p:txBody>
      </p:sp>
    </p:spTree>
    <p:extLst>
      <p:ext uri="{BB962C8B-B14F-4D97-AF65-F5344CB8AC3E}">
        <p14:creationId xmlns:p14="http://schemas.microsoft.com/office/powerpoint/2010/main" val="248031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3081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62947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67263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86609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 can wash away my sin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What can make me whole again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Nothing but the blood of Jesus </a:t>
            </a:r>
          </a:p>
        </p:txBody>
      </p:sp>
    </p:spTree>
    <p:extLst>
      <p:ext uri="{BB962C8B-B14F-4D97-AF65-F5344CB8AC3E}">
        <p14:creationId xmlns:p14="http://schemas.microsoft.com/office/powerpoint/2010/main" val="374605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86609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 precious is the flow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makes me white as snow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 other fount I know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</p:txBody>
      </p:sp>
    </p:spTree>
    <p:extLst>
      <p:ext uri="{BB962C8B-B14F-4D97-AF65-F5344CB8AC3E}">
        <p14:creationId xmlns:p14="http://schemas.microsoft.com/office/powerpoint/2010/main" val="301588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304800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8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I have because of Jesus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this promise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Won for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328622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8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When He paid the highest ransom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Once for always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For my freedom</a:t>
            </a:r>
          </a:p>
        </p:txBody>
      </p:sp>
    </p:spTree>
    <p:extLst>
      <p:ext uri="{BB962C8B-B14F-4D97-AF65-F5344CB8AC3E}">
        <p14:creationId xmlns:p14="http://schemas.microsoft.com/office/powerpoint/2010/main" val="44394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3081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316342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Love will never lose its power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my failures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Could not erase</a:t>
            </a: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478856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Now I walk within Your </a:t>
            </a:r>
            <a:r>
              <a:rPr lang="en-US" sz="4000" kern="0" dirty="0" err="1">
                <a:latin typeface="Open Sans"/>
                <a:ea typeface="Open Sans"/>
                <a:cs typeface="Open Sans"/>
                <a:sym typeface="Open Sans"/>
              </a:rPr>
              <a:t>favour</a:t>
            </a:r>
            <a:endParaRPr lang="en-US" sz="40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Grace unending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My salvation</a:t>
            </a: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3081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244670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9174298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41</TotalTime>
  <Words>252</Words>
  <Application>Microsoft Macintosh PowerPoint</Application>
  <PresentationFormat>Widescreen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Open Sans</vt:lpstr>
      <vt:lpstr>Parcel</vt:lpstr>
      <vt:lpstr>I will boast in Christ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11</cp:revision>
  <cp:lastPrinted>2023-08-12T12:33:20Z</cp:lastPrinted>
  <dcterms:created xsi:type="dcterms:W3CDTF">2023-07-15T14:32:25Z</dcterms:created>
  <dcterms:modified xsi:type="dcterms:W3CDTF">2023-10-27T08:12:06Z</dcterms:modified>
</cp:coreProperties>
</file>