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74" r:id="rId2"/>
    <p:sldId id="273" r:id="rId3"/>
    <p:sldId id="407" r:id="rId4"/>
    <p:sldId id="362" r:id="rId5"/>
    <p:sldId id="394" r:id="rId6"/>
    <p:sldId id="460" r:id="rId7"/>
    <p:sldId id="409" r:id="rId8"/>
    <p:sldId id="462" r:id="rId9"/>
    <p:sldId id="463" r:id="rId10"/>
    <p:sldId id="464" r:id="rId11"/>
    <p:sldId id="4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80522-EAC3-4C31-B73B-CC10AE422D9C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1DED-9281-404C-AFF6-D96AD6DA7A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62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40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65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6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07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39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87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45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89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262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494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82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82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32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7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39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906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0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527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09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Picture 1273" descr="A blue background with many squares&#10;&#10;Description automatically generated">
            <a:extLst>
              <a:ext uri="{FF2B5EF4-FFF2-40B4-BE49-F238E27FC236}">
                <a16:creationId xmlns:a16="http://schemas.microsoft.com/office/drawing/2014/main" id="{4D83ED2B-8367-9C60-B1DA-297FCC6DB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21" b="10113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1278" name="Rectangle 1277">
            <a:extLst>
              <a:ext uri="{FF2B5EF4-FFF2-40B4-BE49-F238E27FC236}">
                <a16:creationId xmlns:a16="http://schemas.microsoft.com/office/drawing/2014/main" id="{17928EA2-88ED-424C-A811-B45B398F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304F0B90-9D71-4D15-94CC-B9E1F445B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242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600200" y="4489554"/>
            <a:ext cx="8991600" cy="1279910"/>
          </a:xfrm>
          <a:prstGeom prst="rect">
            <a:avLst/>
          </a:prstGeom>
          <a:noFill/>
          <a:ln>
            <a:noFill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</a:rPr>
              <a:t>I Will Trust My Savior Jesus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1600200" y="5800866"/>
            <a:ext cx="8991600" cy="4353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rgbClr val="FFFFFF"/>
                </a:solidFill>
              </a:rPr>
              <a:t>CCLI Licence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-723483"/>
            <a:ext cx="1097628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 could I bring, for Your gift is complete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So I trust You, simply trust You, Lord with every part of me</a:t>
            </a:r>
          </a:p>
        </p:txBody>
      </p:sp>
    </p:spTree>
    <p:extLst>
      <p:ext uri="{BB962C8B-B14F-4D97-AF65-F5344CB8AC3E}">
        <p14:creationId xmlns:p14="http://schemas.microsoft.com/office/powerpoint/2010/main" val="7224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232786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only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Help me trust You more and more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only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May my heart be ever Yours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41569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-549311"/>
            <a:ext cx="1097628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trust my </a:t>
            </a: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saviour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my darkest doubts befall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Trust Him when to simply trust Him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Seems the hardest thing of 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6989" y="-629695"/>
            <a:ext cx="12058023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trust my </a:t>
            </a: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saviour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Trust Him when my strength is small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I know the shield of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Is the safest place of all</a:t>
            </a:r>
          </a:p>
        </p:txBody>
      </p:sp>
    </p:spTree>
    <p:extLst>
      <p:ext uri="{BB962C8B-B14F-4D97-AF65-F5344CB8AC3E}">
        <p14:creationId xmlns:p14="http://schemas.microsoft.com/office/powerpoint/2010/main" val="243302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80386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only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Help me trust You more and more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only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May my heart be ever Yours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-549311"/>
            <a:ext cx="1097628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trust my </a:t>
            </a: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saviour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has said His way is best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I know the path He's chosen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Leads to everlasting rest</a:t>
            </a:r>
          </a:p>
        </p:txBody>
      </p:sp>
    </p:spTree>
    <p:extLst>
      <p:ext uri="{BB962C8B-B14F-4D97-AF65-F5344CB8AC3E}">
        <p14:creationId xmlns:p14="http://schemas.microsoft.com/office/powerpoint/2010/main" val="292699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313468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only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Help me trust You more and more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Jesus, only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May my heart be ever Yours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314410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-549311"/>
            <a:ext cx="1097628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on that cross, how it was seen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can go now ever trusting in the One who died for me</a:t>
            </a:r>
          </a:p>
        </p:txBody>
      </p:sp>
    </p:spTree>
    <p:extLst>
      <p:ext uri="{BB962C8B-B14F-4D97-AF65-F5344CB8AC3E}">
        <p14:creationId xmlns:p14="http://schemas.microsoft.com/office/powerpoint/2010/main" val="160028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-723483"/>
            <a:ext cx="1097628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 could I bring, for Your gift is complete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So I trust You, simply trust You, Lord with every part of me</a:t>
            </a:r>
          </a:p>
        </p:txBody>
      </p:sp>
    </p:spTree>
    <p:extLst>
      <p:ext uri="{BB962C8B-B14F-4D97-AF65-F5344CB8AC3E}">
        <p14:creationId xmlns:p14="http://schemas.microsoft.com/office/powerpoint/2010/main" val="317104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-549311"/>
            <a:ext cx="1097628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on that cross, how it was seen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can go now ever trusting in the One who died for me</a:t>
            </a:r>
          </a:p>
        </p:txBody>
      </p:sp>
    </p:spTree>
    <p:extLst>
      <p:ext uri="{BB962C8B-B14F-4D97-AF65-F5344CB8AC3E}">
        <p14:creationId xmlns:p14="http://schemas.microsoft.com/office/powerpoint/2010/main" val="18051349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261</Words>
  <Application>Microsoft Macintosh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Open Sans</vt:lpstr>
      <vt:lpstr>Parcel</vt:lpstr>
      <vt:lpstr>I Will Trust My Savior Jesus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Will Trust My Savior Jesus</dc:title>
  <dc:creator>Annabel Lam</dc:creator>
  <cp:lastModifiedBy>Pang Ho Wu</cp:lastModifiedBy>
  <cp:revision>2</cp:revision>
  <dcterms:created xsi:type="dcterms:W3CDTF">2023-06-17T14:19:55Z</dcterms:created>
  <dcterms:modified xsi:type="dcterms:W3CDTF">2023-10-27T08:12:44Z</dcterms:modified>
</cp:coreProperties>
</file>