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18"/>
  </p:notesMasterIdLst>
  <p:sldIdLst>
    <p:sldId id="262" r:id="rId5"/>
    <p:sldId id="258" r:id="rId6"/>
    <p:sldId id="413" r:id="rId7"/>
    <p:sldId id="382" r:id="rId8"/>
    <p:sldId id="349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DCE93-33D7-491A-8DA8-1B14E23D1E8B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469D5-3672-473A-9696-7CA5BE625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37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953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437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392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92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62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6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86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827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933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39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6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77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032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549967" y="3015117"/>
            <a:ext cx="7092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4140800" y="1552900"/>
            <a:ext cx="39104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753867" y="4165217"/>
            <a:ext cx="4684400" cy="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8933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340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911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79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645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91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264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22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1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2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0"/>
          <p:cNvSpPr txBox="1"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800"/>
              <a:t>It is well with my Soul</a:t>
            </a:r>
          </a:p>
        </p:txBody>
      </p:sp>
      <p:pic>
        <p:nvPicPr>
          <p:cNvPr id="1098" name="Picture 1097" descr="Hand reaching out to sun">
            <a:extLst>
              <a:ext uri="{FF2B5EF4-FFF2-40B4-BE49-F238E27FC236}">
                <a16:creationId xmlns:a16="http://schemas.microsoft.com/office/drawing/2014/main" id="{225C2D53-B746-7FE4-43C9-B8098567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58" r="18072" b="2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It is well (it is well)</a:t>
            </a:r>
          </a:p>
          <a:p>
            <a:r>
              <a:rPr lang="en-US" sz="4267" dirty="0"/>
              <a:t>With my soul (with my soul)</a:t>
            </a:r>
          </a:p>
          <a:p>
            <a:r>
              <a:rPr lang="en-US" sz="4267" dirty="0"/>
              <a:t>It is well, it is well with my soul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374220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4 </a:t>
            </a:r>
          </a:p>
          <a:p>
            <a:r>
              <a:rPr lang="en-US" sz="4267" dirty="0"/>
              <a:t>And Lord, haste the day when my faith shall be sight</a:t>
            </a:r>
          </a:p>
          <a:p>
            <a:r>
              <a:rPr lang="en-US" sz="4267" dirty="0"/>
              <a:t>The clouds be rolled back as a scroll</a:t>
            </a:r>
          </a:p>
        </p:txBody>
      </p:sp>
    </p:spTree>
    <p:extLst>
      <p:ext uri="{BB962C8B-B14F-4D97-AF65-F5344CB8AC3E}">
        <p14:creationId xmlns:p14="http://schemas.microsoft.com/office/powerpoint/2010/main" val="414824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4 </a:t>
            </a:r>
          </a:p>
          <a:p>
            <a:r>
              <a:rPr lang="en-US" sz="4267" dirty="0"/>
              <a:t>The trump shall resound, and the Lord shall descend</a:t>
            </a:r>
          </a:p>
          <a:p>
            <a:r>
              <a:rPr lang="en-US" sz="4267" dirty="0"/>
              <a:t>Even so, it is well with my soul</a:t>
            </a:r>
          </a:p>
        </p:txBody>
      </p:sp>
    </p:spTree>
    <p:extLst>
      <p:ext uri="{BB962C8B-B14F-4D97-AF65-F5344CB8AC3E}">
        <p14:creationId xmlns:p14="http://schemas.microsoft.com/office/powerpoint/2010/main" val="180984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It is well (it is well)</a:t>
            </a:r>
          </a:p>
          <a:p>
            <a:r>
              <a:rPr lang="en-US" sz="4267" dirty="0"/>
              <a:t>With my soul (with my soul)</a:t>
            </a:r>
          </a:p>
          <a:p>
            <a:r>
              <a:rPr lang="en-US" sz="4267" dirty="0"/>
              <a:t>It is well, it is well with my soul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314031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17" y="0"/>
            <a:ext cx="10868967" cy="6384053"/>
          </a:xfrm>
        </p:spPr>
        <p:txBody>
          <a:bodyPr/>
          <a:lstStyle/>
          <a:p>
            <a:r>
              <a:rPr lang="en-US" sz="4267" dirty="0"/>
              <a:t>Verse 1</a:t>
            </a:r>
          </a:p>
          <a:p>
            <a:r>
              <a:rPr lang="en-US" sz="4267" dirty="0"/>
              <a:t>When peace like a river </a:t>
            </a:r>
            <a:r>
              <a:rPr lang="en-US" sz="4267" dirty="0" err="1"/>
              <a:t>attendeth</a:t>
            </a:r>
            <a:r>
              <a:rPr lang="en-US" sz="4267" dirty="0"/>
              <a:t> my way</a:t>
            </a:r>
          </a:p>
          <a:p>
            <a:r>
              <a:rPr lang="en-US" sz="4267" dirty="0"/>
              <a:t>When sorrows like sea billows roll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1 </a:t>
            </a:r>
          </a:p>
          <a:p>
            <a:r>
              <a:rPr lang="en-US" sz="4267" dirty="0"/>
              <a:t>Whatever my lot, Thou hast taught me to say</a:t>
            </a:r>
          </a:p>
          <a:p>
            <a:r>
              <a:rPr lang="en-US" sz="4267" dirty="0"/>
              <a:t>It is well, it is well with my soul</a:t>
            </a:r>
          </a:p>
        </p:txBody>
      </p:sp>
    </p:spTree>
    <p:extLst>
      <p:ext uri="{BB962C8B-B14F-4D97-AF65-F5344CB8AC3E}">
        <p14:creationId xmlns:p14="http://schemas.microsoft.com/office/powerpoint/2010/main" val="15266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It is well (it is well)</a:t>
            </a:r>
          </a:p>
          <a:p>
            <a:r>
              <a:rPr lang="en-US" sz="4267" dirty="0"/>
              <a:t>With my soul (with my soul)</a:t>
            </a:r>
          </a:p>
          <a:p>
            <a:r>
              <a:rPr lang="en-US" sz="4267" dirty="0"/>
              <a:t>It is well, it is well with my soul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55291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2 </a:t>
            </a:r>
          </a:p>
          <a:p>
            <a:r>
              <a:rPr lang="en-US" sz="4267" dirty="0"/>
              <a:t>Though Satan should buffet, though trials should come</a:t>
            </a:r>
          </a:p>
          <a:p>
            <a:r>
              <a:rPr lang="en-US" sz="4267" dirty="0"/>
              <a:t>Let this blest assurance control</a:t>
            </a:r>
          </a:p>
        </p:txBody>
      </p:sp>
    </p:spTree>
    <p:extLst>
      <p:ext uri="{BB962C8B-B14F-4D97-AF65-F5344CB8AC3E}">
        <p14:creationId xmlns:p14="http://schemas.microsoft.com/office/powerpoint/2010/main" val="34574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2 </a:t>
            </a:r>
          </a:p>
          <a:p>
            <a:r>
              <a:rPr lang="en-US" sz="4267" dirty="0"/>
              <a:t>That Christ has regarded my helpless estate</a:t>
            </a:r>
          </a:p>
          <a:p>
            <a:r>
              <a:rPr lang="en-US" sz="4267" dirty="0"/>
              <a:t>And has shed His own blood for my soul</a:t>
            </a:r>
          </a:p>
        </p:txBody>
      </p:sp>
    </p:spTree>
    <p:extLst>
      <p:ext uri="{BB962C8B-B14F-4D97-AF65-F5344CB8AC3E}">
        <p14:creationId xmlns:p14="http://schemas.microsoft.com/office/powerpoint/2010/main" val="428879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It is well (it is well)</a:t>
            </a:r>
          </a:p>
          <a:p>
            <a:r>
              <a:rPr lang="en-US" sz="4267" dirty="0"/>
              <a:t>With my soul (with my soul)</a:t>
            </a:r>
          </a:p>
          <a:p>
            <a:r>
              <a:rPr lang="en-US" sz="4267" dirty="0"/>
              <a:t>It is well, it is well with my soul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209938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3 </a:t>
            </a:r>
          </a:p>
          <a:p>
            <a:r>
              <a:rPr lang="en-US" sz="4267" dirty="0"/>
              <a:t>My sin, oh the bliss of this glorious thought </a:t>
            </a:r>
          </a:p>
          <a:p>
            <a:r>
              <a:rPr lang="en-US" sz="4267" dirty="0"/>
              <a:t>My sin, not in part, but the whole</a:t>
            </a:r>
          </a:p>
        </p:txBody>
      </p:sp>
    </p:spTree>
    <p:extLst>
      <p:ext uri="{BB962C8B-B14F-4D97-AF65-F5344CB8AC3E}">
        <p14:creationId xmlns:p14="http://schemas.microsoft.com/office/powerpoint/2010/main" val="340034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3 </a:t>
            </a:r>
          </a:p>
          <a:p>
            <a:r>
              <a:rPr lang="en-US" sz="4267" dirty="0"/>
              <a:t>Is nailed to the cross, and I bear it no more </a:t>
            </a:r>
          </a:p>
          <a:p>
            <a:r>
              <a:rPr lang="en-US" sz="4267" dirty="0"/>
              <a:t>Praise the Lord, praise the Lord, O my soul</a:t>
            </a:r>
          </a:p>
        </p:txBody>
      </p:sp>
    </p:spTree>
    <p:extLst>
      <p:ext uri="{BB962C8B-B14F-4D97-AF65-F5344CB8AC3E}">
        <p14:creationId xmlns:p14="http://schemas.microsoft.com/office/powerpoint/2010/main" val="9042567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823576-d3ec-4ae8-b51d-10df2f87966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7BF9F1DBCCE44EBFEEDB8FFAF206C3" ma:contentTypeVersion="5" ma:contentTypeDescription="Create a new document." ma:contentTypeScope="" ma:versionID="ba9487e5bb1d2ffd14415ce6ccc8c6b4">
  <xsd:schema xmlns:xsd="http://www.w3.org/2001/XMLSchema" xmlns:xs="http://www.w3.org/2001/XMLSchema" xmlns:p="http://schemas.microsoft.com/office/2006/metadata/properties" xmlns:ns3="28823576-d3ec-4ae8-b51d-10df2f87966c" targetNamespace="http://schemas.microsoft.com/office/2006/metadata/properties" ma:root="true" ma:fieldsID="df4ca2e74b823328fde90fd077184122" ns3:_="">
    <xsd:import namespace="28823576-d3ec-4ae8-b51d-10df2f8796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23576-d3ec-4ae8-b51d-10df2f8796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91EE7E-6448-408B-A691-BDD651E14BFE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28823576-d3ec-4ae8-b51d-10df2f87966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439D491-4D1D-4A22-9B8A-B14D67F4E1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8F4DA5-28FA-423D-B852-F89BE149E5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823576-d3ec-4ae8-b51d-10df2f8796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0</TotalTime>
  <Words>276</Words>
  <Application>Microsoft Macintosh PowerPoint</Application>
  <PresentationFormat>Widescreen</PresentationFormat>
  <Paragraphs>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Josefin Sans</vt:lpstr>
      <vt:lpstr>Open Sans</vt:lpstr>
      <vt:lpstr>Parcel</vt:lpstr>
      <vt:lpstr>It is well with my Soul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is well with my Soul</dc:title>
  <dc:creator>Annabel Lam</dc:creator>
  <cp:lastModifiedBy>Pang Ho Wu</cp:lastModifiedBy>
  <cp:revision>2</cp:revision>
  <dcterms:created xsi:type="dcterms:W3CDTF">2023-06-17T14:17:00Z</dcterms:created>
  <dcterms:modified xsi:type="dcterms:W3CDTF">2023-10-27T10:10:48Z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0x010100E67BF9F1DBCCE44EBFEEDB8FFAF206C3</vt:lpwstr>
  </property>
</Properties>
</file>